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339" r:id="rId2"/>
    <p:sldId id="340" r:id="rId3"/>
    <p:sldId id="257" r:id="rId4"/>
    <p:sldId id="341" r:id="rId5"/>
    <p:sldId id="342" r:id="rId6"/>
    <p:sldId id="344" r:id="rId7"/>
    <p:sldId id="345" r:id="rId8"/>
    <p:sldId id="349" r:id="rId9"/>
    <p:sldId id="347" r:id="rId10"/>
    <p:sldId id="258" r:id="rId11"/>
    <p:sldId id="346" r:id="rId12"/>
    <p:sldId id="348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285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db909d1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db909d1c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6cb08ff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7d6cb08ffb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7d6cb08ffb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935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e8c99889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7e8c9988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8a32206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e8a32206d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g7e8a32206d_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6cb08ffb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7d6cb08ffb_0_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d6cb08ffb_0_1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6cb08ff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7d6cb08ffb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7d6cb08ffb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6cb08ffb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7d6cb08ffb_0_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d6cb08ffb_0_1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97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6cb08ff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7d6cb08ffb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7d6cb08ffb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51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d6cb08ffb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7d6cb08ffb_0_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7d6cb08ffb_0_1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54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3" y="1956598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2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5931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4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1757775" y="2167850"/>
            <a:ext cx="4755600" cy="9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ko" dirty="0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PORTFOLIO</a:t>
            </a:r>
            <a:endParaRPr dirty="0">
              <a:solidFill>
                <a:schemeClr val="bg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1757775" y="1951550"/>
            <a:ext cx="876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" sz="1300" b="1">
                <a:solidFill>
                  <a:srgbClr val="29D1CD"/>
                </a:solidFill>
              </a:rPr>
              <a:t>Project</a:t>
            </a:r>
            <a:endParaRPr sz="1300" b="1">
              <a:solidFill>
                <a:srgbClr val="29D1CD"/>
              </a:solidFill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6202675" y="4842000"/>
            <a:ext cx="9447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en-US" altLang="ko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Name  </a:t>
            </a:r>
            <a:endParaRPr sz="2400">
              <a:solidFill>
                <a:srgbClr val="29D1CD"/>
              </a:solidFill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6202675" y="5403600"/>
            <a:ext cx="11520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ko" sz="2400">
                <a:latin typeface="Do Hyeon"/>
                <a:ea typeface="Do Hyeon"/>
                <a:cs typeface="Do Hyeon"/>
                <a:sym typeface="Do Hyeon"/>
              </a:rPr>
              <a:t>Mobile </a:t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203400" y="5943600"/>
            <a:ext cx="10365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2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E-Mail </a:t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7779649" y="4878000"/>
            <a:ext cx="1368623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" altLang="en-US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김 </a:t>
            </a:r>
            <a:r>
              <a:rPr lang="ko-KR" altLang="en-US" sz="2400" dirty="0" err="1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익</a:t>
            </a:r>
            <a:r>
              <a:rPr lang="ko" altLang="en-US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altLang="en-US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주</a:t>
            </a:r>
            <a:endParaRPr sz="2400" dirty="0">
              <a:solidFill>
                <a:srgbClr val="29D1CD"/>
              </a:solidFill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776048" y="5439600"/>
            <a:ext cx="2309202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010.6244.9984</a:t>
            </a:r>
            <a:r>
              <a:rPr lang="ko" altLang="en-US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dirty="0"/>
          </a:p>
        </p:txBody>
      </p:sp>
      <p:sp>
        <p:nvSpPr>
          <p:cNvPr id="143" name="Google Shape;143;p26"/>
          <p:cNvSpPr txBox="1"/>
          <p:nvPr/>
        </p:nvSpPr>
        <p:spPr>
          <a:xfrm>
            <a:off x="7776048" y="5940000"/>
            <a:ext cx="4045504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2400" dirty="0" err="1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glddld</a:t>
            </a:r>
            <a:r>
              <a:rPr lang="en-US" altLang="ko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@</a:t>
            </a:r>
            <a:r>
              <a:rPr lang="en-US" altLang="ko" sz="2400" dirty="0" err="1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nate</a:t>
            </a:r>
            <a:r>
              <a:rPr lang="en-US" altLang="ko" sz="2400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.com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EDD04-700D-44BB-B3C9-A57BB7B9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23" y="1245216"/>
            <a:ext cx="8762386" cy="48147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9D7679-FF92-42BF-8FB3-B5E176447C90}"/>
              </a:ext>
            </a:extLst>
          </p:cNvPr>
          <p:cNvSpPr/>
          <p:nvPr/>
        </p:nvSpPr>
        <p:spPr>
          <a:xfrm>
            <a:off x="3431263" y="1883117"/>
            <a:ext cx="923454" cy="742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D5B86-2C6B-4EF4-B1D4-28A266B85027}"/>
              </a:ext>
            </a:extLst>
          </p:cNvPr>
          <p:cNvSpPr txBox="1"/>
          <p:nvPr/>
        </p:nvSpPr>
        <p:spPr>
          <a:xfrm>
            <a:off x="4238610" y="248230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파일 종류선택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EADAF9-01D2-4402-9CFF-7C05DC97E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1" y="1364235"/>
            <a:ext cx="3305636" cy="18957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B2519F-37DB-4EEE-890E-27A0E5F91B9C}"/>
              </a:ext>
            </a:extLst>
          </p:cNvPr>
          <p:cNvSpPr/>
          <p:nvPr/>
        </p:nvSpPr>
        <p:spPr>
          <a:xfrm>
            <a:off x="3882681" y="1964056"/>
            <a:ext cx="1754659" cy="461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4077F-F869-456A-A725-15A996A55E54}"/>
              </a:ext>
            </a:extLst>
          </p:cNvPr>
          <p:cNvSpPr txBox="1"/>
          <p:nvPr/>
        </p:nvSpPr>
        <p:spPr>
          <a:xfrm>
            <a:off x="2910616" y="2845504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선택한 것에 맞는 파일 선택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2A9B60-1FCB-4A24-9121-8910154EC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29" y="1364235"/>
            <a:ext cx="5639587" cy="22196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7F9DE3-E6E2-4E04-B878-AA3CA9918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29" y="3664809"/>
            <a:ext cx="5334744" cy="21053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DB03F3-C8FA-4631-90E3-E52E425FE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23" y="1347513"/>
            <a:ext cx="8709480" cy="47154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78A1FF-DDC8-4694-82CB-A5D35260F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11" y="1245217"/>
            <a:ext cx="7170604" cy="3858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0FF649-BFCB-40EE-A805-351BA6FD71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27" y="3224537"/>
            <a:ext cx="5766972" cy="28354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150773-8078-4DC6-8302-56D8950EC5AF}"/>
              </a:ext>
            </a:extLst>
          </p:cNvPr>
          <p:cNvSpPr/>
          <p:nvPr/>
        </p:nvSpPr>
        <p:spPr>
          <a:xfrm>
            <a:off x="4315378" y="2562026"/>
            <a:ext cx="4151871" cy="381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F4D2296-4A8F-4725-B56E-C8363A6675BB}"/>
              </a:ext>
            </a:extLst>
          </p:cNvPr>
          <p:cNvCxnSpPr/>
          <p:nvPr/>
        </p:nvCxnSpPr>
        <p:spPr>
          <a:xfrm flipH="1">
            <a:off x="5773476" y="2943300"/>
            <a:ext cx="1235675" cy="439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303666-AB5F-471D-BCDF-60BF30C50205}"/>
              </a:ext>
            </a:extLst>
          </p:cNvPr>
          <p:cNvSpPr/>
          <p:nvPr/>
        </p:nvSpPr>
        <p:spPr>
          <a:xfrm>
            <a:off x="4982642" y="4513842"/>
            <a:ext cx="2817342" cy="29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40D239E-4F00-4CBF-BAF1-603ACDA1A3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02" y="3492842"/>
            <a:ext cx="6251422" cy="25671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5A0411-F240-461B-937E-F32A3F98C4C7}"/>
              </a:ext>
            </a:extLst>
          </p:cNvPr>
          <p:cNvSpPr txBox="1"/>
          <p:nvPr/>
        </p:nvSpPr>
        <p:spPr>
          <a:xfrm>
            <a:off x="5935099" y="5103916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확장자별</a:t>
            </a:r>
            <a:endParaRPr lang="en-US" altLang="ko-KR" sz="1200" dirty="0"/>
          </a:p>
          <a:p>
            <a:r>
              <a:rPr lang="en-US" altLang="ko-KR" sz="1200" dirty="0"/>
              <a:t>POI</a:t>
            </a:r>
            <a:r>
              <a:rPr lang="ko-KR" altLang="en-US" sz="1200" dirty="0"/>
              <a:t>클래스</a:t>
            </a:r>
            <a:endParaRPr lang="en-US" altLang="ko-KR" sz="1200" dirty="0"/>
          </a:p>
          <a:p>
            <a:r>
              <a:rPr lang="ko-KR" altLang="en-US" sz="1200" dirty="0"/>
              <a:t> 변경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6A4BE8-C8D1-4B6E-9A65-F17F5154D094}"/>
              </a:ext>
            </a:extLst>
          </p:cNvPr>
          <p:cNvSpPr/>
          <p:nvPr/>
        </p:nvSpPr>
        <p:spPr>
          <a:xfrm>
            <a:off x="4487438" y="3891711"/>
            <a:ext cx="3807750" cy="340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47E36B-EE02-4A13-A587-A956582E4E6E}"/>
              </a:ext>
            </a:extLst>
          </p:cNvPr>
          <p:cNvSpPr/>
          <p:nvPr/>
        </p:nvSpPr>
        <p:spPr>
          <a:xfrm>
            <a:off x="4232999" y="1987252"/>
            <a:ext cx="4316628" cy="395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5D2FA4-489F-422D-B4C3-762247A545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14" y="1606376"/>
            <a:ext cx="8578798" cy="40583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D1B8B7-2177-4FF7-961B-C311AC7D066B}"/>
              </a:ext>
            </a:extLst>
          </p:cNvPr>
          <p:cNvSpPr txBox="1"/>
          <p:nvPr/>
        </p:nvSpPr>
        <p:spPr>
          <a:xfrm>
            <a:off x="4631055" y="3875929"/>
            <a:ext cx="3520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업로드 </a:t>
            </a:r>
            <a:r>
              <a:rPr lang="ko-KR" altLang="en-US" sz="1200" dirty="0" err="1"/>
              <a:t>확장자</a:t>
            </a:r>
            <a:r>
              <a:rPr lang="ko-KR" altLang="en-US" sz="1200" dirty="0"/>
              <a:t> 제한은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에서 자바스크립트 처리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8B7E92-FB24-4424-9052-56B4D4FAD067}"/>
              </a:ext>
            </a:extLst>
          </p:cNvPr>
          <p:cNvSpPr/>
          <p:nvPr/>
        </p:nvSpPr>
        <p:spPr>
          <a:xfrm>
            <a:off x="2679584" y="2005824"/>
            <a:ext cx="7423458" cy="1870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Google Shape;321;p33">
            <a:extLst>
              <a:ext uri="{FF2B5EF4-FFF2-40B4-BE49-F238E27FC236}">
                <a16:creationId xmlns:a16="http://schemas.microsoft.com/office/drawing/2014/main" id="{903CF4B7-2373-4515-A5EB-BE62094C68EF}"/>
              </a:ext>
            </a:extLst>
          </p:cNvPr>
          <p:cNvSpPr txBox="1"/>
          <p:nvPr/>
        </p:nvSpPr>
        <p:spPr>
          <a:xfrm>
            <a:off x="732583" y="274017"/>
            <a:ext cx="375485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POI EXCEL</a:t>
            </a:r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altLang="ko-KR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UPLOAD/INSERT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/>
      <p:bldP spid="17" grpId="0" animBg="1"/>
      <p:bldP spid="19" grpId="0" animBg="1"/>
      <p:bldP spid="21" grpId="0"/>
      <p:bldP spid="22" grpId="0" animBg="1"/>
      <p:bldP spid="23" grpId="0" animBg="1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B3883D0-A97C-445B-B93C-67D439860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82" y="1211064"/>
            <a:ext cx="8898269" cy="49033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106A67-2C91-42DB-A3F8-538B3BA6EF3A}"/>
              </a:ext>
            </a:extLst>
          </p:cNvPr>
          <p:cNvSpPr/>
          <p:nvPr/>
        </p:nvSpPr>
        <p:spPr>
          <a:xfrm>
            <a:off x="4433954" y="1747988"/>
            <a:ext cx="679954" cy="1885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5F86B-57CB-4DEC-B8EA-CD0C656EF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90" y="1498818"/>
            <a:ext cx="4579253" cy="1334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C2CB53-36B3-4115-8289-D2FBA9D76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382" y="1211064"/>
            <a:ext cx="7315443" cy="40670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2301CA-F387-4D78-B772-F6863A3C68DA}"/>
              </a:ext>
            </a:extLst>
          </p:cNvPr>
          <p:cNvSpPr/>
          <p:nvPr/>
        </p:nvSpPr>
        <p:spPr>
          <a:xfrm>
            <a:off x="2600604" y="2361563"/>
            <a:ext cx="5921208" cy="394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B49DB74-C3D3-40CD-B376-9324BEB9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398" y="3025298"/>
            <a:ext cx="4579253" cy="307025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8CF53EC-5C18-49F8-AE73-FE140CB1D6F9}"/>
              </a:ext>
            </a:extLst>
          </p:cNvPr>
          <p:cNvCxnSpPr>
            <a:cxnSpLocks/>
          </p:cNvCxnSpPr>
          <p:nvPr/>
        </p:nvCxnSpPr>
        <p:spPr>
          <a:xfrm>
            <a:off x="7016435" y="2752253"/>
            <a:ext cx="443620" cy="1524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E17E4D-EBD6-409E-A1A4-2062A0046D11}"/>
              </a:ext>
            </a:extLst>
          </p:cNvPr>
          <p:cNvSpPr txBox="1"/>
          <p:nvPr/>
        </p:nvSpPr>
        <p:spPr>
          <a:xfrm>
            <a:off x="7558004" y="4056571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받아온 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cell</a:t>
            </a:r>
            <a:r>
              <a:rPr lang="ko-KR" altLang="en-US" dirty="0">
                <a:solidFill>
                  <a:srgbClr val="FF0000"/>
                </a:solidFill>
              </a:rPr>
              <a:t>에 기입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80BBAF8-AE1B-43B9-B379-6B143E879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98" y="4477258"/>
            <a:ext cx="2433371" cy="1611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1565C3E-C204-495D-9FBB-359BFB834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98" y="2010851"/>
            <a:ext cx="8876453" cy="1919836"/>
          </a:xfrm>
          <a:prstGeom prst="rect">
            <a:avLst/>
          </a:prstGeom>
        </p:spPr>
      </p:pic>
      <p:sp>
        <p:nvSpPr>
          <p:cNvPr id="40" name="Google Shape;321;p33">
            <a:extLst>
              <a:ext uri="{FF2B5EF4-FFF2-40B4-BE49-F238E27FC236}">
                <a16:creationId xmlns:a16="http://schemas.microsoft.com/office/drawing/2014/main" id="{5BCBC482-2841-462E-A118-4DCC65F2E828}"/>
              </a:ext>
            </a:extLst>
          </p:cNvPr>
          <p:cNvSpPr txBox="1"/>
          <p:nvPr/>
        </p:nvSpPr>
        <p:spPr>
          <a:xfrm>
            <a:off x="732583" y="274017"/>
            <a:ext cx="375485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POI EXCEL DOWNLOAD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17283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B18BF-9103-4F50-803F-C9DF13AD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64" y="1227015"/>
            <a:ext cx="8828665" cy="48746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A6227A-7BA9-43AF-8C47-3DC110785CD8}"/>
              </a:ext>
            </a:extLst>
          </p:cNvPr>
          <p:cNvSpPr/>
          <p:nvPr/>
        </p:nvSpPr>
        <p:spPr>
          <a:xfrm>
            <a:off x="3703399" y="1615054"/>
            <a:ext cx="7261586" cy="2191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73404-C287-4B61-8B96-38F54EF6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64" y="1615054"/>
            <a:ext cx="4391827" cy="34350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8449C8-4983-49ED-8397-845DF1C8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27" y="2546650"/>
            <a:ext cx="4001058" cy="157184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563E5-8EBF-4E3C-AF21-9F57E3208CD3}"/>
              </a:ext>
            </a:extLst>
          </p:cNvPr>
          <p:cNvSpPr txBox="1"/>
          <p:nvPr/>
        </p:nvSpPr>
        <p:spPr>
          <a:xfrm>
            <a:off x="7800336" y="4274450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Map</a:t>
            </a:r>
            <a:r>
              <a:rPr lang="ko-KR" altLang="en-US" dirty="0"/>
              <a:t>을 받아서 </a:t>
            </a:r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en-US" altLang="ko-KR" dirty="0"/>
              <a:t>json</a:t>
            </a:r>
            <a:r>
              <a:rPr lang="ko-KR" altLang="en-US" dirty="0"/>
              <a:t>형식으로</a:t>
            </a:r>
            <a:endParaRPr lang="en-US" altLang="ko-KR" dirty="0"/>
          </a:p>
          <a:p>
            <a:r>
              <a:rPr lang="en-US" altLang="ko-KR" dirty="0"/>
              <a:t>parsing</a:t>
            </a:r>
            <a:r>
              <a:rPr lang="ko-KR" altLang="en-US" dirty="0"/>
              <a:t>하여 </a:t>
            </a:r>
            <a:r>
              <a:rPr lang="ko-KR" altLang="en-US" dirty="0" err="1"/>
              <a:t>하이차트에</a:t>
            </a:r>
            <a:r>
              <a:rPr lang="ko-KR" altLang="en-US" dirty="0"/>
              <a:t>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7F4265-38DB-45DF-A67C-FEA35E146D6B}"/>
              </a:ext>
            </a:extLst>
          </p:cNvPr>
          <p:cNvSpPr/>
          <p:nvPr/>
        </p:nvSpPr>
        <p:spPr>
          <a:xfrm>
            <a:off x="3703399" y="3962878"/>
            <a:ext cx="7261586" cy="213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937234-2F8E-4BFA-BCC4-F1F3A6B7A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64" y="1227015"/>
            <a:ext cx="6158070" cy="325009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C3A7F5-BF48-456B-BCB6-2B6329B50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692" y="1505482"/>
            <a:ext cx="3381847" cy="46012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69EF2-E38E-46FB-99E3-676A7EDEBC6E}"/>
              </a:ext>
            </a:extLst>
          </p:cNvPr>
          <p:cNvSpPr txBox="1"/>
          <p:nvPr/>
        </p:nvSpPr>
        <p:spPr>
          <a:xfrm>
            <a:off x="2699870" y="3441711"/>
            <a:ext cx="4769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r>
              <a:rPr lang="en-US" altLang="ko-KR" dirty="0"/>
              <a:t>json</a:t>
            </a:r>
            <a:r>
              <a:rPr lang="ko-KR" altLang="en-US" dirty="0"/>
              <a:t>으로 보내고 </a:t>
            </a:r>
            <a:r>
              <a:rPr lang="en-US" altLang="ko-KR" dirty="0"/>
              <a:t>view</a:t>
            </a:r>
            <a:r>
              <a:rPr lang="ko-KR" altLang="en-US" dirty="0"/>
              <a:t>에서 바로 </a:t>
            </a:r>
            <a:r>
              <a:rPr lang="ko-KR" altLang="en-US" dirty="0" err="1"/>
              <a:t>하이차트에</a:t>
            </a:r>
            <a:endParaRPr lang="en-US" altLang="ko-KR" dirty="0"/>
          </a:p>
          <a:p>
            <a:r>
              <a:rPr lang="ko-KR" altLang="en-US" dirty="0" err="1"/>
              <a:t>넣어줌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952CC2-191C-4973-8098-1C33EBB7A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964" y="1243813"/>
            <a:ext cx="8828665" cy="48603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C16F8E-FA41-457F-9E52-EEC6E1A86159}"/>
              </a:ext>
            </a:extLst>
          </p:cNvPr>
          <p:cNvSpPr/>
          <p:nvPr/>
        </p:nvSpPr>
        <p:spPr>
          <a:xfrm>
            <a:off x="3740648" y="3710579"/>
            <a:ext cx="7261586" cy="239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716DFE-DD43-4F52-8244-8D8DA9DAB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0648" y="1205830"/>
            <a:ext cx="4048354" cy="49170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DE6C84-A94C-4079-A62E-E9C9D0984BCA}"/>
              </a:ext>
            </a:extLst>
          </p:cNvPr>
          <p:cNvSpPr txBox="1"/>
          <p:nvPr/>
        </p:nvSpPr>
        <p:spPr>
          <a:xfrm>
            <a:off x="5296132" y="3751396"/>
            <a:ext cx="25875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en-US" altLang="ko-KR" dirty="0"/>
              <a:t>ajax</a:t>
            </a:r>
            <a:r>
              <a:rPr lang="ko-KR" altLang="en-US" dirty="0"/>
              <a:t>로 </a:t>
            </a:r>
            <a:r>
              <a:rPr lang="en-US" altLang="ko-KR" dirty="0"/>
              <a:t>json</a:t>
            </a:r>
            <a:r>
              <a:rPr lang="ko-KR" altLang="en-US" dirty="0"/>
              <a:t>형식으로</a:t>
            </a:r>
            <a:endParaRPr lang="en-US" altLang="ko-KR" dirty="0"/>
          </a:p>
          <a:p>
            <a:r>
              <a:rPr lang="ko-KR" altLang="en-US" dirty="0"/>
              <a:t>받아온 값을 타입별로 </a:t>
            </a:r>
            <a:endParaRPr lang="en-US" altLang="ko-KR" dirty="0"/>
          </a:p>
          <a:p>
            <a:r>
              <a:rPr lang="ko-KR" altLang="en-US" dirty="0"/>
              <a:t>변수에 넣어준 후</a:t>
            </a:r>
            <a:endParaRPr lang="en-US" altLang="ko-KR" dirty="0"/>
          </a:p>
          <a:p>
            <a:r>
              <a:rPr lang="ko-KR" altLang="en-US" dirty="0" err="1"/>
              <a:t>하이차트에</a:t>
            </a:r>
            <a:r>
              <a:rPr lang="ko-KR" altLang="en-US" dirty="0"/>
              <a:t> </a:t>
            </a:r>
            <a:r>
              <a:rPr lang="ko-KR" altLang="en-US" dirty="0" err="1"/>
              <a:t>넣어줌으로써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다선</a:t>
            </a:r>
            <a:r>
              <a:rPr lang="ko-KR" altLang="en-US" dirty="0"/>
              <a:t> 그래프구현</a:t>
            </a:r>
            <a:endParaRPr lang="en-US" altLang="ko-KR" dirty="0"/>
          </a:p>
        </p:txBody>
      </p:sp>
      <p:sp>
        <p:nvSpPr>
          <p:cNvPr id="22" name="Google Shape;321;p33">
            <a:extLst>
              <a:ext uri="{FF2B5EF4-FFF2-40B4-BE49-F238E27FC236}">
                <a16:creationId xmlns:a16="http://schemas.microsoft.com/office/drawing/2014/main" id="{60D754DA-B4A3-4F05-8AC8-C70012AB9386}"/>
              </a:ext>
            </a:extLst>
          </p:cNvPr>
          <p:cNvSpPr txBox="1"/>
          <p:nvPr/>
        </p:nvSpPr>
        <p:spPr>
          <a:xfrm>
            <a:off x="795967" y="441095"/>
            <a:ext cx="167562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HIGHCHARTS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9657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9" grpId="1"/>
      <p:bldP spid="10" grpId="0" animBg="1"/>
      <p:bldP spid="10" grpId="1" animBg="1"/>
      <p:bldP spid="15" grpId="0"/>
      <p:bldP spid="15" grpId="1"/>
      <p:bldP spid="18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/>
        </p:nvSpPr>
        <p:spPr>
          <a:xfrm>
            <a:off x="3569434" y="990656"/>
            <a:ext cx="9960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프로젝트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개발인력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개발기간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이용대상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운영환경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594690" y="990656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4565434" y="990663"/>
            <a:ext cx="5925900" cy="5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picks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3</a:t>
            </a:r>
            <a:r>
              <a:rPr lang="ko" altLang="en-US" dirty="0">
                <a:solidFill>
                  <a:schemeClr val="lt1"/>
                </a:solidFill>
              </a:rPr>
              <a:t>인 </a:t>
            </a:r>
            <a:r>
              <a:rPr lang="ko-KR" altLang="en-US" dirty="0">
                <a:solidFill>
                  <a:schemeClr val="lt1"/>
                </a:solidFill>
              </a:rPr>
              <a:t>조광현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김</a:t>
            </a:r>
            <a:r>
              <a:rPr lang="ko-KR" altLang="en-US" dirty="0">
                <a:solidFill>
                  <a:schemeClr val="lt1"/>
                </a:solidFill>
              </a:rPr>
              <a:t>익주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이도형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2019.12.02</a:t>
            </a:r>
            <a:r>
              <a:rPr lang="ko" altLang="en-US" dirty="0">
                <a:solidFill>
                  <a:schemeClr val="lt1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– 2019.12.19(3</a:t>
            </a:r>
            <a:r>
              <a:rPr lang="ko" altLang="en-US" dirty="0">
                <a:solidFill>
                  <a:schemeClr val="lt1"/>
                </a:solidFill>
              </a:rPr>
              <a:t>주</a:t>
            </a:r>
            <a:r>
              <a:rPr lang="en-US" altLang="ko" dirty="0">
                <a:solidFill>
                  <a:schemeClr val="lt1"/>
                </a:solidFill>
              </a:rPr>
              <a:t>)</a:t>
            </a:r>
            <a:endParaRPr dirty="0"/>
          </a:p>
          <a:p>
            <a:pPr>
              <a:lnSpc>
                <a:spcPct val="120000"/>
              </a:lnSpc>
            </a:pPr>
            <a:r>
              <a:rPr lang="ko" altLang="en-US" dirty="0">
                <a:solidFill>
                  <a:schemeClr val="lt1"/>
                </a:solidFill>
              </a:rPr>
              <a:t>웹기반 </a:t>
            </a:r>
            <a:r>
              <a:rPr lang="ko-KR" altLang="en-US" dirty="0">
                <a:solidFill>
                  <a:schemeClr val="lt1"/>
                </a:solidFill>
              </a:rPr>
              <a:t>설문조사</a:t>
            </a:r>
            <a:r>
              <a:rPr lang="ko" altLang="en-US" dirty="0">
                <a:solidFill>
                  <a:schemeClr val="lt1"/>
                </a:solidFill>
              </a:rPr>
              <a:t> 사이트 구축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lt1"/>
                </a:solidFill>
              </a:rPr>
              <a:t>기업</a:t>
            </a:r>
            <a:r>
              <a:rPr lang="en-US" altLang="ko-KR" dirty="0">
                <a:solidFill>
                  <a:schemeClr val="lt1"/>
                </a:solidFill>
              </a:rPr>
              <a:t>, </a:t>
            </a:r>
            <a:r>
              <a:rPr lang="ko-KR" altLang="en-US" dirty="0">
                <a:solidFill>
                  <a:schemeClr val="lt1"/>
                </a:solidFill>
              </a:rPr>
              <a:t>일반 이용자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[O S]</a:t>
            </a:r>
            <a:r>
              <a:rPr lang="ko" altLang="en-US" dirty="0">
                <a:solidFill>
                  <a:schemeClr val="lt1"/>
                </a:solidFill>
              </a:rPr>
              <a:t>   </a:t>
            </a:r>
            <a:r>
              <a:rPr lang="en-US" altLang="ko" dirty="0">
                <a:solidFill>
                  <a:schemeClr val="lt1"/>
                </a:solidFill>
              </a:rPr>
              <a:t>Window10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[JVM] </a:t>
            </a:r>
            <a:r>
              <a:rPr lang="ko" altLang="en-US" dirty="0">
                <a:solidFill>
                  <a:srgbClr val="0F4A49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Eclipse(JDK1.8) 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[WAS]</a:t>
            </a:r>
            <a:r>
              <a:rPr lang="ko" altLang="en-US" dirty="0">
                <a:solidFill>
                  <a:srgbClr val="0F4A49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Tomcat9.0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[F W]</a:t>
            </a:r>
            <a:r>
              <a:rPr lang="ko" altLang="en-US" dirty="0">
                <a:solidFill>
                  <a:srgbClr val="0F4A49"/>
                </a:solidFill>
              </a:rPr>
              <a:t>  </a:t>
            </a:r>
            <a:r>
              <a:rPr lang="en-US" altLang="ko" dirty="0">
                <a:solidFill>
                  <a:schemeClr val="lt1"/>
                </a:solidFill>
              </a:rPr>
              <a:t>Tomcat9.0</a:t>
            </a:r>
            <a:endParaRPr lang="en-US" altLang="ko" dirty="0">
              <a:solidFill>
                <a:srgbClr val="0F4A49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[D B] </a:t>
            </a:r>
            <a:r>
              <a:rPr lang="en-US" altLang="ko" dirty="0">
                <a:solidFill>
                  <a:srgbClr val="0F4A49"/>
                </a:solidFill>
              </a:rPr>
              <a:t>  </a:t>
            </a:r>
            <a:r>
              <a:rPr lang="en-US" altLang="ko" dirty="0">
                <a:solidFill>
                  <a:schemeClr val="lt1"/>
                </a:solidFill>
              </a:rPr>
              <a:t>Toad(Oracle 11g)</a:t>
            </a:r>
            <a:endParaRPr lang="en-US"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884" y="9611741"/>
            <a:ext cx="225032" cy="2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4565434" y="4770582"/>
            <a:ext cx="30000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>
                <a:solidFill>
                  <a:srgbClr val="29D1CD"/>
                </a:solidFill>
              </a:rPr>
              <a:t>[JVM] </a:t>
            </a:r>
            <a:r>
              <a:rPr lang="en-US" altLang="ko">
                <a:solidFill>
                  <a:schemeClr val="lt1"/>
                </a:solidFill>
              </a:rPr>
              <a:t>JDK1.8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>
                <a:solidFill>
                  <a:srgbClr val="29D1CD"/>
                </a:solidFill>
              </a:rPr>
              <a:t>[WAS] </a:t>
            </a:r>
            <a:r>
              <a:rPr lang="en-US" altLang="ko">
                <a:solidFill>
                  <a:schemeClr val="lt1"/>
                </a:solidFill>
              </a:rPr>
              <a:t>Tomcat9.0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60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9;p23">
            <a:extLst>
              <a:ext uri="{FF2B5EF4-FFF2-40B4-BE49-F238E27FC236}">
                <a16:creationId xmlns:a16="http://schemas.microsoft.com/office/drawing/2014/main" id="{3AC130AC-6D64-4463-BBCA-9369AFC8D0A6}"/>
              </a:ext>
            </a:extLst>
          </p:cNvPr>
          <p:cNvSpPr/>
          <p:nvPr/>
        </p:nvSpPr>
        <p:spPr>
          <a:xfrm>
            <a:off x="2045300" y="1454883"/>
            <a:ext cx="8292174" cy="4275962"/>
          </a:xfrm>
          <a:prstGeom prst="roundRect">
            <a:avLst>
              <a:gd name="adj" fmla="val 7463"/>
            </a:avLst>
          </a:prstGeom>
          <a:solidFill>
            <a:srgbClr val="FF0000">
              <a:alpha val="200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20;p23">
            <a:extLst>
              <a:ext uri="{FF2B5EF4-FFF2-40B4-BE49-F238E27FC236}">
                <a16:creationId xmlns:a16="http://schemas.microsoft.com/office/drawing/2014/main" id="{67A8BA81-FBB7-40C3-BF98-1EE8487A676C}"/>
              </a:ext>
            </a:extLst>
          </p:cNvPr>
          <p:cNvSpPr/>
          <p:nvPr/>
        </p:nvSpPr>
        <p:spPr>
          <a:xfrm>
            <a:off x="5241450" y="1634449"/>
            <a:ext cx="2734912" cy="3806684"/>
          </a:xfrm>
          <a:prstGeom prst="roundRect">
            <a:avLst>
              <a:gd name="adj" fmla="val 16667"/>
            </a:avLst>
          </a:prstGeom>
          <a:solidFill>
            <a:srgbClr val="0070C0">
              <a:alpha val="49803"/>
            </a:srgbClr>
          </a:solidFill>
          <a:ln w="254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21;p23">
            <a:extLst>
              <a:ext uri="{FF2B5EF4-FFF2-40B4-BE49-F238E27FC236}">
                <a16:creationId xmlns:a16="http://schemas.microsoft.com/office/drawing/2014/main" id="{D15A6D15-3233-485E-9C88-86E45F3F6B53}"/>
              </a:ext>
            </a:extLst>
          </p:cNvPr>
          <p:cNvSpPr/>
          <p:nvPr/>
        </p:nvSpPr>
        <p:spPr>
          <a:xfrm>
            <a:off x="2205573" y="1634449"/>
            <a:ext cx="2847473" cy="3806684"/>
          </a:xfrm>
          <a:prstGeom prst="roundRect">
            <a:avLst>
              <a:gd name="adj" fmla="val 16667"/>
            </a:avLst>
          </a:prstGeom>
          <a:solidFill>
            <a:srgbClr val="00B050">
              <a:alpha val="49803"/>
            </a:srgbClr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27;p23">
            <a:extLst>
              <a:ext uri="{FF2B5EF4-FFF2-40B4-BE49-F238E27FC236}">
                <a16:creationId xmlns:a16="http://schemas.microsoft.com/office/drawing/2014/main" id="{0625825F-6C6A-4F8E-9243-4E1DC32EE827}"/>
              </a:ext>
            </a:extLst>
          </p:cNvPr>
          <p:cNvSpPr txBox="1"/>
          <p:nvPr/>
        </p:nvSpPr>
        <p:spPr>
          <a:xfrm>
            <a:off x="4058207" y="1729590"/>
            <a:ext cx="7617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28;p23">
            <a:extLst>
              <a:ext uri="{FF2B5EF4-FFF2-40B4-BE49-F238E27FC236}">
                <a16:creationId xmlns:a16="http://schemas.microsoft.com/office/drawing/2014/main" id="{90755896-9093-4C0C-B469-44B543CDC415}"/>
              </a:ext>
            </a:extLst>
          </p:cNvPr>
          <p:cNvSpPr txBox="1"/>
          <p:nvPr/>
        </p:nvSpPr>
        <p:spPr>
          <a:xfrm>
            <a:off x="5433104" y="1728776"/>
            <a:ext cx="64633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34"/>
          <p:cNvGrpSpPr/>
          <p:nvPr/>
        </p:nvGrpSpPr>
        <p:grpSpPr>
          <a:xfrm>
            <a:off x="2229932" y="4261919"/>
            <a:ext cx="7636658" cy="777600"/>
            <a:chOff x="1147924" y="4130975"/>
            <a:chExt cx="6749100" cy="777600"/>
          </a:xfrm>
        </p:grpSpPr>
        <p:sp>
          <p:nvSpPr>
            <p:cNvPr id="338" name="Google Shape;338;p34"/>
            <p:cNvSpPr/>
            <p:nvPr/>
          </p:nvSpPr>
          <p:spPr>
            <a:xfrm>
              <a:off x="1147924" y="4130975"/>
              <a:ext cx="6749100" cy="777600"/>
            </a:xfrm>
            <a:prstGeom prst="roundRect">
              <a:avLst>
                <a:gd name="adj" fmla="val 16667"/>
              </a:avLst>
            </a:prstGeom>
            <a:solidFill>
              <a:srgbClr val="289AB5">
                <a:alpha val="69800"/>
              </a:srgbClr>
            </a:solidFill>
            <a:ln w="12700" cap="flat" cmpd="sng">
              <a:solidFill>
                <a:srgbClr val="289A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1294217" y="4369233"/>
              <a:ext cx="650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설문참여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일반회원</a:t>
              </a:r>
              <a:endParaRPr sz="1200" b="1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45" name="Google Shape;345;p34"/>
          <p:cNvSpPr/>
          <p:nvPr/>
        </p:nvSpPr>
        <p:spPr>
          <a:xfrm>
            <a:off x="8551415" y="4514477"/>
            <a:ext cx="1219813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89A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89AB5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" altLang="en-US" sz="12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이도형</a:t>
            </a:r>
            <a:endParaRPr sz="12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238757" y="3136436"/>
            <a:ext cx="7627833" cy="760200"/>
            <a:chOff x="1147924" y="2926581"/>
            <a:chExt cx="6749100" cy="760200"/>
          </a:xfrm>
        </p:grpSpPr>
        <p:sp>
          <p:nvSpPr>
            <p:cNvPr id="348" name="Google Shape;348;p34"/>
            <p:cNvSpPr/>
            <p:nvPr/>
          </p:nvSpPr>
          <p:spPr>
            <a:xfrm>
              <a:off x="1147924" y="29265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FF00">
                <a:alpha val="26789"/>
              </a:srgbClr>
            </a:solidFill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4"/>
            <p:cNvSpPr txBox="1"/>
            <p:nvPr/>
          </p:nvSpPr>
          <p:spPr>
            <a:xfrm>
              <a:off x="1256669" y="31696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관리자 구현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회원가입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 err="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CkEditor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/</a:t>
              </a:r>
              <a:r>
                <a:rPr lang="en-US" altLang="ko" sz="1200" b="1" dirty="0" err="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CkFinder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주소</a:t>
              </a:r>
              <a:r>
                <a:rPr lang="en-US" altLang="ko-KR" sz="1200" b="1" dirty="0" err="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api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 err="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DataTable</a:t>
              </a:r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0" name="Google Shape;350;p34"/>
          <p:cNvSpPr/>
          <p:nvPr/>
        </p:nvSpPr>
        <p:spPr>
          <a:xfrm>
            <a:off x="8564422" y="3366269"/>
            <a:ext cx="1215600" cy="34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9D1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Crew</a:t>
            </a:r>
            <a:r>
              <a:rPr lang="ko" altLang="en-US" sz="1200" b="1" dirty="0">
                <a:solidFill>
                  <a:srgbClr val="001F5E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ko-KR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김익주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1" name="Google Shape;351;p34"/>
          <p:cNvGrpSpPr/>
          <p:nvPr/>
        </p:nvGrpSpPr>
        <p:grpSpPr>
          <a:xfrm>
            <a:off x="2229932" y="2109173"/>
            <a:ext cx="7627833" cy="760200"/>
            <a:chOff x="1147924" y="3078981"/>
            <a:chExt cx="6749100" cy="760200"/>
          </a:xfrm>
        </p:grpSpPr>
        <p:sp>
          <p:nvSpPr>
            <p:cNvPr id="352" name="Google Shape;352;p34"/>
            <p:cNvSpPr/>
            <p:nvPr/>
          </p:nvSpPr>
          <p:spPr>
            <a:xfrm>
              <a:off x="1147924" y="30789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40000"/>
              </a:srgbClr>
            </a:solidFill>
            <a:ln w="254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1256669" y="33220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설문조사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메인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로그인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프로젝트 총괄</a:t>
              </a:r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4" name="Google Shape;354;p34"/>
          <p:cNvSpPr/>
          <p:nvPr/>
        </p:nvSpPr>
        <p:spPr>
          <a:xfrm>
            <a:off x="8560122" y="2321594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21B0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PM </a:t>
            </a:r>
            <a:r>
              <a:rPr lang="ko-KR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조광현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" name="Google Shape;321;p33">
            <a:extLst>
              <a:ext uri="{FF2B5EF4-FFF2-40B4-BE49-F238E27FC236}">
                <a16:creationId xmlns:a16="http://schemas.microsoft.com/office/drawing/2014/main" id="{FC8C4308-4EB5-4812-AC0B-07A3716E652B}"/>
              </a:ext>
            </a:extLst>
          </p:cNvPr>
          <p:cNvSpPr txBox="1"/>
          <p:nvPr/>
        </p:nvSpPr>
        <p:spPr>
          <a:xfrm>
            <a:off x="585158" y="527438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팀원 별 업무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" name="Google Shape;242;p23">
            <a:extLst>
              <a:ext uri="{FF2B5EF4-FFF2-40B4-BE49-F238E27FC236}">
                <a16:creationId xmlns:a16="http://schemas.microsoft.com/office/drawing/2014/main" id="{1BF503A2-D962-407C-AFDF-C8EE4FF43611}"/>
              </a:ext>
            </a:extLst>
          </p:cNvPr>
          <p:cNvSpPr txBox="1"/>
          <p:nvPr/>
        </p:nvSpPr>
        <p:spPr>
          <a:xfrm>
            <a:off x="8991160" y="1536344"/>
            <a:ext cx="99257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500" b="1" dirty="0">
                <a:solidFill>
                  <a:schemeClr val="lt1"/>
                </a:solidFill>
              </a:rPr>
              <a:t>Project</a:t>
            </a:r>
            <a:endParaRPr sz="15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8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06CB26DB-094C-4D81-8A7C-21DB518BCA4B}"/>
              </a:ext>
            </a:extLst>
          </p:cNvPr>
          <p:cNvSpPr/>
          <p:nvPr/>
        </p:nvSpPr>
        <p:spPr>
          <a:xfrm>
            <a:off x="2761932" y="1482330"/>
            <a:ext cx="923733" cy="792897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ound Same Side Corner Rectangle 8">
            <a:extLst>
              <a:ext uri="{FF2B5EF4-FFF2-40B4-BE49-F238E27FC236}">
                <a16:creationId xmlns:a16="http://schemas.microsoft.com/office/drawing/2014/main" id="{2C8B7FA8-C606-49B1-910B-E52F31A470A0}"/>
              </a:ext>
            </a:extLst>
          </p:cNvPr>
          <p:cNvSpPr/>
          <p:nvPr/>
        </p:nvSpPr>
        <p:spPr>
          <a:xfrm>
            <a:off x="2740159" y="4733497"/>
            <a:ext cx="967280" cy="98001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Round Same Side Corner Rectangle 36">
            <a:extLst>
              <a:ext uri="{FF2B5EF4-FFF2-40B4-BE49-F238E27FC236}">
                <a16:creationId xmlns:a16="http://schemas.microsoft.com/office/drawing/2014/main" id="{C5164458-CC21-455F-918C-EDBA11C9A04F}"/>
              </a:ext>
            </a:extLst>
          </p:cNvPr>
          <p:cNvSpPr/>
          <p:nvPr/>
        </p:nvSpPr>
        <p:spPr>
          <a:xfrm>
            <a:off x="2717733" y="3218661"/>
            <a:ext cx="1048141" cy="699525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7BD9-CF6A-4E33-BFA8-8FA37F90CC38}"/>
              </a:ext>
            </a:extLst>
          </p:cNvPr>
          <p:cNvSpPr txBox="1"/>
          <p:nvPr/>
        </p:nvSpPr>
        <p:spPr>
          <a:xfrm>
            <a:off x="5134488" y="1131494"/>
            <a:ext cx="558816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회원관리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설문지 관리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출금 신청 승인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공지사항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- 1:1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문의 답변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EC071-F399-4AFB-A072-AEFA77C81FFD}"/>
              </a:ext>
            </a:extLst>
          </p:cNvPr>
          <p:cNvSpPr txBox="1"/>
          <p:nvPr/>
        </p:nvSpPr>
        <p:spPr>
          <a:xfrm>
            <a:off x="5115207" y="3012057"/>
            <a:ext cx="5588162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설문지 작성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(Q/A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형식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, Y/N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형식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최대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4</a:t>
            </a:r>
            <a:r>
              <a:rPr lang="ko-KR" altLang="en-US" sz="1400" dirty="0" err="1">
                <a:solidFill>
                  <a:schemeClr val="bg1"/>
                </a:solidFill>
                <a:cs typeface="Aharoni" panose="02010803020104030203" pitchFamily="2" charset="-79"/>
              </a:rPr>
              <a:t>지선다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 형식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진행 중인 설문 참여율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완료된 혹은 오래전 완료된 설문 결과 확인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정보 수정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693B1-4DCD-4D11-880E-E2261350AC90}"/>
              </a:ext>
            </a:extLst>
          </p:cNvPr>
          <p:cNvSpPr txBox="1"/>
          <p:nvPr/>
        </p:nvSpPr>
        <p:spPr>
          <a:xfrm>
            <a:off x="4970352" y="4594611"/>
            <a:ext cx="5588162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비회원 회원 가입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기업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일반회원</a:t>
            </a: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설문참여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적립금 출금 신청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- 1:1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문의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cs typeface="Aharoni" panose="02010803020104030203" pitchFamily="2" charset="-79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cs typeface="Aharoni" panose="02010803020104030203" pitchFamily="2" charset="-79"/>
              </a:rPr>
              <a:t>개인정보 수정</a:t>
            </a:r>
            <a:endParaRPr lang="en-US" altLang="ko-KR" sz="1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EAC696-0563-43BE-8B8E-0279DEE1DCEA}"/>
              </a:ext>
            </a:extLst>
          </p:cNvPr>
          <p:cNvSpPr/>
          <p:nvPr/>
        </p:nvSpPr>
        <p:spPr>
          <a:xfrm>
            <a:off x="2343433" y="4011502"/>
            <a:ext cx="179674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기업회원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9333EB-4386-4763-B5B2-BC97BB4C0E95}"/>
              </a:ext>
            </a:extLst>
          </p:cNvPr>
          <p:cNvSpPr/>
          <p:nvPr/>
        </p:nvSpPr>
        <p:spPr>
          <a:xfrm>
            <a:off x="2223994" y="5872661"/>
            <a:ext cx="2029424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비회원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일반회원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D8052-A86F-4EA1-B9CC-1392C2ACAE04}"/>
              </a:ext>
            </a:extLst>
          </p:cNvPr>
          <p:cNvSpPr/>
          <p:nvPr/>
        </p:nvSpPr>
        <p:spPr>
          <a:xfrm>
            <a:off x="2325429" y="2422809"/>
            <a:ext cx="1796740" cy="375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관리자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Google Shape;321;p33">
            <a:extLst>
              <a:ext uri="{FF2B5EF4-FFF2-40B4-BE49-F238E27FC236}">
                <a16:creationId xmlns:a16="http://schemas.microsoft.com/office/drawing/2014/main" id="{761779FB-7500-4DB9-AAD9-D4F6A61F8148}"/>
              </a:ext>
            </a:extLst>
          </p:cNvPr>
          <p:cNvSpPr txBox="1"/>
          <p:nvPr/>
        </p:nvSpPr>
        <p:spPr>
          <a:xfrm>
            <a:off x="750241" y="479095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기능구성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081690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6">
            <a:extLst>
              <a:ext uri="{FF2B5EF4-FFF2-40B4-BE49-F238E27FC236}">
                <a16:creationId xmlns:a16="http://schemas.microsoft.com/office/drawing/2014/main" id="{BDBB55A5-B3D8-4733-B297-F9C5824CEB54}"/>
              </a:ext>
            </a:extLst>
          </p:cNvPr>
          <p:cNvSpPr/>
          <p:nvPr/>
        </p:nvSpPr>
        <p:spPr>
          <a:xfrm>
            <a:off x="2472660" y="921730"/>
            <a:ext cx="8193900" cy="529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83;p36">
            <a:extLst>
              <a:ext uri="{FF2B5EF4-FFF2-40B4-BE49-F238E27FC236}">
                <a16:creationId xmlns:a16="http://schemas.microsoft.com/office/drawing/2014/main" id="{775F5AA9-BEE0-4EA1-9AB3-515380AFD014}"/>
              </a:ext>
            </a:extLst>
          </p:cNvPr>
          <p:cNvSpPr txBox="1"/>
          <p:nvPr/>
        </p:nvSpPr>
        <p:spPr>
          <a:xfrm>
            <a:off x="592978" y="282421"/>
            <a:ext cx="51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적용기술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" name="Google Shape;385;p36" descr="oracleì ëí ì´ë¯¸ì§ ê²ìê²°ê³¼">
            <a:extLst>
              <a:ext uri="{FF2B5EF4-FFF2-40B4-BE49-F238E27FC236}">
                <a16:creationId xmlns:a16="http://schemas.microsoft.com/office/drawing/2014/main" id="{B4BE6779-4708-4E12-9EB1-A3E14282CC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38910" y="2114641"/>
            <a:ext cx="942275" cy="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6;p36" descr="toad for oracleì ëí ì´ë¯¸ì§ ê²ìê²°ê³¼">
            <a:extLst>
              <a:ext uri="{FF2B5EF4-FFF2-40B4-BE49-F238E27FC236}">
                <a16:creationId xmlns:a16="http://schemas.microsoft.com/office/drawing/2014/main" id="{FC973EEC-97BA-4FE2-AA59-7F78CCF7BD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48" t="6883" r="7164" b="4753"/>
          <a:stretch/>
        </p:blipFill>
        <p:spPr>
          <a:xfrm>
            <a:off x="3925035" y="2141117"/>
            <a:ext cx="1066175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7;p36" descr="jquery uiì ëí ì´ë¯¸ì§ ê²ìê²°ê³¼">
            <a:extLst>
              <a:ext uri="{FF2B5EF4-FFF2-40B4-BE49-F238E27FC236}">
                <a16:creationId xmlns:a16="http://schemas.microsoft.com/office/drawing/2014/main" id="{2DD58EC4-8706-4593-8734-F5D48D5B59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686" t="7968" r="9389" b="9202"/>
          <a:stretch/>
        </p:blipFill>
        <p:spPr>
          <a:xfrm>
            <a:off x="8592487" y="3011422"/>
            <a:ext cx="642939" cy="68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8;p36" descr="ê´ë ¨ ì´ë¯¸ì§">
            <a:extLst>
              <a:ext uri="{FF2B5EF4-FFF2-40B4-BE49-F238E27FC236}">
                <a16:creationId xmlns:a16="http://schemas.microsoft.com/office/drawing/2014/main" id="{D29114E2-0574-4C8A-BE87-30D0F289FD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703" r="22931"/>
          <a:stretch/>
        </p:blipFill>
        <p:spPr>
          <a:xfrm>
            <a:off x="9504516" y="1545727"/>
            <a:ext cx="589217" cy="7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9;p36">
            <a:extLst>
              <a:ext uri="{FF2B5EF4-FFF2-40B4-BE49-F238E27FC236}">
                <a16:creationId xmlns:a16="http://schemas.microsoft.com/office/drawing/2014/main" id="{69E76800-6CA8-4C89-85A4-817972ACB9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4647" y="3978984"/>
            <a:ext cx="847351" cy="8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0;p36">
            <a:extLst>
              <a:ext uri="{FF2B5EF4-FFF2-40B4-BE49-F238E27FC236}">
                <a16:creationId xmlns:a16="http://schemas.microsoft.com/office/drawing/2014/main" id="{934B1BCB-053E-4747-AF12-6540C9A451F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5987" y="4240159"/>
            <a:ext cx="795941" cy="79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1;p36">
            <a:extLst>
              <a:ext uri="{FF2B5EF4-FFF2-40B4-BE49-F238E27FC236}">
                <a16:creationId xmlns:a16="http://schemas.microsoft.com/office/drawing/2014/main" id="{2AE944A5-3F4E-4C52-93C1-99CCDF1D6A4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1689" r="12747"/>
          <a:stretch/>
        </p:blipFill>
        <p:spPr>
          <a:xfrm>
            <a:off x="8604938" y="1513565"/>
            <a:ext cx="617183" cy="8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2;p36">
            <a:extLst>
              <a:ext uri="{FF2B5EF4-FFF2-40B4-BE49-F238E27FC236}">
                <a16:creationId xmlns:a16="http://schemas.microsoft.com/office/drawing/2014/main" id="{9CA45A8B-23AD-434A-A763-03F31F8DE93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409" r="9738"/>
          <a:stretch/>
        </p:blipFill>
        <p:spPr>
          <a:xfrm>
            <a:off x="7690121" y="1510966"/>
            <a:ext cx="632422" cy="80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3;p36" descr="window 10ì ëí ì´ë¯¸ì§ ê²ìê²°ê³¼">
            <a:extLst>
              <a:ext uri="{FF2B5EF4-FFF2-40B4-BE49-F238E27FC236}">
                <a16:creationId xmlns:a16="http://schemas.microsoft.com/office/drawing/2014/main" id="{22DCE678-0653-4342-8EB8-37866C2337D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r="81205" b="-2753"/>
          <a:stretch/>
        </p:blipFill>
        <p:spPr>
          <a:xfrm>
            <a:off x="3483309" y="1231762"/>
            <a:ext cx="727600" cy="66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95;p36">
            <a:extLst>
              <a:ext uri="{FF2B5EF4-FFF2-40B4-BE49-F238E27FC236}">
                <a16:creationId xmlns:a16="http://schemas.microsoft.com/office/drawing/2014/main" id="{2E2A7011-3137-4034-85E2-AB39270DB37D}"/>
              </a:ext>
            </a:extLst>
          </p:cNvPr>
          <p:cNvCxnSpPr/>
          <p:nvPr/>
        </p:nvCxnSpPr>
        <p:spPr>
          <a:xfrm>
            <a:off x="5402629" y="1348322"/>
            <a:ext cx="0" cy="4468200"/>
          </a:xfrm>
          <a:prstGeom prst="straightConnector1">
            <a:avLst/>
          </a:prstGeom>
          <a:noFill/>
          <a:ln w="9525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396;p36">
            <a:extLst>
              <a:ext uri="{FF2B5EF4-FFF2-40B4-BE49-F238E27FC236}">
                <a16:creationId xmlns:a16="http://schemas.microsoft.com/office/drawing/2014/main" id="{23DAFE67-3E43-424B-8A1E-7FE9B4F9E6C2}"/>
              </a:ext>
            </a:extLst>
          </p:cNvPr>
          <p:cNvCxnSpPr/>
          <p:nvPr/>
        </p:nvCxnSpPr>
        <p:spPr>
          <a:xfrm>
            <a:off x="7400766" y="1348322"/>
            <a:ext cx="0" cy="4468200"/>
          </a:xfrm>
          <a:prstGeom prst="straightConnector1">
            <a:avLst/>
          </a:prstGeom>
          <a:noFill/>
          <a:ln w="9525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398;p36" descr="ê´ë ¨ ì´ë¯¸ì§">
            <a:extLst>
              <a:ext uri="{FF2B5EF4-FFF2-40B4-BE49-F238E27FC236}">
                <a16:creationId xmlns:a16="http://schemas.microsoft.com/office/drawing/2014/main" id="{F7EC557D-D43B-481E-862B-8C0B25B6BEF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7287" t="15417" r="20348" b="13600"/>
          <a:stretch/>
        </p:blipFill>
        <p:spPr>
          <a:xfrm>
            <a:off x="3276889" y="4545253"/>
            <a:ext cx="1237409" cy="12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99;p36">
            <a:extLst>
              <a:ext uri="{FF2B5EF4-FFF2-40B4-BE49-F238E27FC236}">
                <a16:creationId xmlns:a16="http://schemas.microsoft.com/office/drawing/2014/main" id="{33F87FD0-E8B8-4EE4-AD3B-4C2F3F46065F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22575" y="1661132"/>
            <a:ext cx="631496" cy="121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6;p36">
            <a:extLst>
              <a:ext uri="{FF2B5EF4-FFF2-40B4-BE49-F238E27FC236}">
                <a16:creationId xmlns:a16="http://schemas.microsoft.com/office/drawing/2014/main" id="{A1CAC5D9-5158-4130-95C7-503BDFA31D9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03481" y="3390422"/>
            <a:ext cx="1482225" cy="821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13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65AA50-EB8B-4C97-8CFD-BBC361BDDC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82" y="1448792"/>
            <a:ext cx="9030193" cy="43363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0917C4-3FE5-4C6B-A995-FDD375A51CD2}"/>
              </a:ext>
            </a:extLst>
          </p:cNvPr>
          <p:cNvSpPr/>
          <p:nvPr/>
        </p:nvSpPr>
        <p:spPr>
          <a:xfrm>
            <a:off x="7226232" y="1963262"/>
            <a:ext cx="2415709" cy="1377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2910-EDCA-4853-ACF4-7DD3EA5AF622}"/>
              </a:ext>
            </a:extLst>
          </p:cNvPr>
          <p:cNvSpPr txBox="1"/>
          <p:nvPr/>
        </p:nvSpPr>
        <p:spPr>
          <a:xfrm>
            <a:off x="7459299" y="3517271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아이디 중복 확인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BB3377-5698-4DD4-90F1-4F1AF292A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82" y="1448792"/>
            <a:ext cx="9030193" cy="43363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04F8DC-62E1-493A-8B7B-E601E62F2C61}"/>
              </a:ext>
            </a:extLst>
          </p:cNvPr>
          <p:cNvSpPr/>
          <p:nvPr/>
        </p:nvSpPr>
        <p:spPr>
          <a:xfrm>
            <a:off x="5848539" y="2598345"/>
            <a:ext cx="1167897" cy="995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9E4DF-7E94-4B86-8CC3-F6AA11F22653}"/>
              </a:ext>
            </a:extLst>
          </p:cNvPr>
          <p:cNvSpPr txBox="1"/>
          <p:nvPr/>
        </p:nvSpPr>
        <p:spPr>
          <a:xfrm>
            <a:off x="7111273" y="2957785"/>
            <a:ext cx="1603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Jquery-ui</a:t>
            </a:r>
            <a:r>
              <a:rPr lang="en-US" altLang="ko-KR" sz="1200" dirty="0"/>
              <a:t> </a:t>
            </a:r>
            <a:r>
              <a:rPr lang="ko-KR" altLang="en-US" sz="1200" dirty="0"/>
              <a:t>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711E44-EB22-4046-BD19-A4C02F944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57" y="1448791"/>
            <a:ext cx="9064818" cy="43363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CD942D-8301-4BE5-BA59-C19353B3C1B6}"/>
              </a:ext>
            </a:extLst>
          </p:cNvPr>
          <p:cNvSpPr/>
          <p:nvPr/>
        </p:nvSpPr>
        <p:spPr>
          <a:xfrm>
            <a:off x="5860247" y="2651996"/>
            <a:ext cx="1581739" cy="2007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44BE-4FA3-429B-9FB7-AEDE0330608D}"/>
              </a:ext>
            </a:extLst>
          </p:cNvPr>
          <p:cNvSpPr txBox="1"/>
          <p:nvPr/>
        </p:nvSpPr>
        <p:spPr>
          <a:xfrm>
            <a:off x="7524025" y="2925232"/>
            <a:ext cx="1549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주소 </a:t>
            </a:r>
            <a:r>
              <a:rPr lang="en-US" altLang="ko-KR" sz="1200" dirty="0"/>
              <a:t>API </a:t>
            </a:r>
            <a:r>
              <a:rPr lang="ko-KR" altLang="en-US" sz="1200" dirty="0"/>
              <a:t>이용</a:t>
            </a:r>
          </a:p>
        </p:txBody>
      </p:sp>
      <p:sp>
        <p:nvSpPr>
          <p:cNvPr id="11" name="Google Shape;383;p36">
            <a:extLst>
              <a:ext uri="{FF2B5EF4-FFF2-40B4-BE49-F238E27FC236}">
                <a16:creationId xmlns:a16="http://schemas.microsoft.com/office/drawing/2014/main" id="{ACE7789C-6C33-466A-9808-73A75BA0ACCD}"/>
              </a:ext>
            </a:extLst>
          </p:cNvPr>
          <p:cNvSpPr txBox="1"/>
          <p:nvPr/>
        </p:nvSpPr>
        <p:spPr>
          <a:xfrm>
            <a:off x="710673" y="463490"/>
            <a:ext cx="263910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회원가입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4589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725860-305E-4F1B-A6BA-3EDC1C927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49" y="1346124"/>
            <a:ext cx="10472507" cy="50726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940CC4-5D24-4BD9-B198-7A428F76CFCB}"/>
              </a:ext>
            </a:extLst>
          </p:cNvPr>
          <p:cNvSpPr/>
          <p:nvPr/>
        </p:nvSpPr>
        <p:spPr>
          <a:xfrm>
            <a:off x="3119286" y="2316300"/>
            <a:ext cx="271849" cy="214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35C63-1D65-4BAE-AD25-EFA99EED605B}"/>
              </a:ext>
            </a:extLst>
          </p:cNvPr>
          <p:cNvSpPr txBox="1"/>
          <p:nvPr/>
        </p:nvSpPr>
        <p:spPr>
          <a:xfrm>
            <a:off x="3531809" y="2146393"/>
            <a:ext cx="998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누르면 </a:t>
            </a:r>
            <a:endParaRPr lang="en-US" altLang="ko-KR" sz="1000" dirty="0"/>
          </a:p>
          <a:p>
            <a:r>
              <a:rPr lang="ko-KR" altLang="en-US" sz="1000" dirty="0"/>
              <a:t>해당페이지로 </a:t>
            </a:r>
            <a:endParaRPr lang="en-US" altLang="ko-KR" sz="1000" dirty="0"/>
          </a:p>
          <a:p>
            <a:r>
              <a:rPr lang="ko-KR" altLang="en-US" sz="1000" dirty="0"/>
              <a:t>이동</a:t>
            </a:r>
          </a:p>
        </p:txBody>
      </p:sp>
      <p:sp>
        <p:nvSpPr>
          <p:cNvPr id="5" name="Google Shape;383;p36">
            <a:extLst>
              <a:ext uri="{FF2B5EF4-FFF2-40B4-BE49-F238E27FC236}">
                <a16:creationId xmlns:a16="http://schemas.microsoft.com/office/drawing/2014/main" id="{B4D52E92-B50A-4CDE-BE47-453976975236}"/>
              </a:ext>
            </a:extLst>
          </p:cNvPr>
          <p:cNvSpPr txBox="1"/>
          <p:nvPr/>
        </p:nvSpPr>
        <p:spPr>
          <a:xfrm>
            <a:off x="710673" y="463490"/>
            <a:ext cx="263910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err="1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관리자메인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12137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C1775-4906-4D25-82D5-9AB74F63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70" y="1450984"/>
            <a:ext cx="10058400" cy="4890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6ABB12-D066-4125-B2E8-E09FA5E6F062}"/>
              </a:ext>
            </a:extLst>
          </p:cNvPr>
          <p:cNvSpPr/>
          <p:nvPr/>
        </p:nvSpPr>
        <p:spPr>
          <a:xfrm>
            <a:off x="10848894" y="1861843"/>
            <a:ext cx="536812" cy="296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82CB90-B58E-49FC-8BFE-269BDE83E8F6}"/>
              </a:ext>
            </a:extLst>
          </p:cNvPr>
          <p:cNvSpPr/>
          <p:nvPr/>
        </p:nvSpPr>
        <p:spPr>
          <a:xfrm>
            <a:off x="10834219" y="2865829"/>
            <a:ext cx="433837" cy="218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26A44-D150-4319-BB5E-200A3DDD3F9D}"/>
              </a:ext>
            </a:extLst>
          </p:cNvPr>
          <p:cNvSpPr txBox="1"/>
          <p:nvPr/>
        </p:nvSpPr>
        <p:spPr>
          <a:xfrm>
            <a:off x="9482621" y="2265896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버튼 </a:t>
            </a:r>
            <a:r>
              <a:rPr lang="ko-KR" altLang="en-US" sz="1000" dirty="0" err="1"/>
              <a:t>클릭시</a:t>
            </a:r>
            <a:r>
              <a:rPr lang="ko-KR" altLang="en-US" sz="1000" dirty="0"/>
              <a:t> 선택된 회원 </a:t>
            </a:r>
            <a:r>
              <a:rPr lang="ko-KR" altLang="en-US" sz="1000" dirty="0" err="1"/>
              <a:t>강퇴</a:t>
            </a:r>
            <a:endParaRPr lang="ko-KR" altLang="en-US" sz="1000" dirty="0"/>
          </a:p>
        </p:txBody>
      </p:sp>
      <p:sp>
        <p:nvSpPr>
          <p:cNvPr id="6" name="Google Shape;383;p36">
            <a:extLst>
              <a:ext uri="{FF2B5EF4-FFF2-40B4-BE49-F238E27FC236}">
                <a16:creationId xmlns:a16="http://schemas.microsoft.com/office/drawing/2014/main" id="{37B7BB9E-624D-4D33-B12D-6D8B6A6D5487}"/>
              </a:ext>
            </a:extLst>
          </p:cNvPr>
          <p:cNvSpPr txBox="1"/>
          <p:nvPr/>
        </p:nvSpPr>
        <p:spPr>
          <a:xfrm>
            <a:off x="710673" y="463490"/>
            <a:ext cx="263910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회원관리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36CD49-0AE5-41EC-872D-412DC1200A0D}"/>
              </a:ext>
            </a:extLst>
          </p:cNvPr>
          <p:cNvSpPr/>
          <p:nvPr/>
        </p:nvSpPr>
        <p:spPr>
          <a:xfrm>
            <a:off x="2915945" y="2049254"/>
            <a:ext cx="8545742" cy="400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E1B2A-B8B0-45DE-A0F1-C01251CDE76C}"/>
              </a:ext>
            </a:extLst>
          </p:cNvPr>
          <p:cNvSpPr txBox="1"/>
          <p:nvPr/>
        </p:nvSpPr>
        <p:spPr>
          <a:xfrm>
            <a:off x="4897925" y="171728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/>
              <a:t>DataTable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6738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7"/>
          <p:cNvGrpSpPr/>
          <p:nvPr/>
        </p:nvGrpSpPr>
        <p:grpSpPr>
          <a:xfrm>
            <a:off x="1798626" y="1311930"/>
            <a:ext cx="4919075" cy="4634950"/>
            <a:chOff x="884225" y="866450"/>
            <a:chExt cx="4919075" cy="4634950"/>
          </a:xfrm>
        </p:grpSpPr>
        <p:grpSp>
          <p:nvGrpSpPr>
            <p:cNvPr id="150" name="Google Shape;150;p27"/>
            <p:cNvGrpSpPr/>
            <p:nvPr/>
          </p:nvGrpSpPr>
          <p:grpSpPr>
            <a:xfrm>
              <a:off x="2055425" y="866450"/>
              <a:ext cx="3747875" cy="4628650"/>
              <a:chOff x="1541125" y="804650"/>
              <a:chExt cx="3747875" cy="4628650"/>
            </a:xfrm>
          </p:grpSpPr>
          <p:cxnSp>
            <p:nvCxnSpPr>
              <p:cNvPr id="151" name="Google Shape;151;p27"/>
              <p:cNvCxnSpPr>
                <a:cxnSpLocks/>
              </p:cNvCxnSpPr>
              <p:nvPr/>
            </p:nvCxnSpPr>
            <p:spPr>
              <a:xfrm>
                <a:off x="1559375" y="804650"/>
                <a:ext cx="20775" cy="462865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27"/>
              <p:cNvCxnSpPr/>
              <p:nvPr/>
            </p:nvCxnSpPr>
            <p:spPr>
              <a:xfrm>
                <a:off x="1541125" y="2095925"/>
                <a:ext cx="200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3" name="Google Shape;153;p27"/>
              <p:cNvSpPr txBox="1"/>
              <p:nvPr/>
            </p:nvSpPr>
            <p:spPr>
              <a:xfrm>
                <a:off x="1741525" y="1947600"/>
                <a:ext cx="1790400" cy="2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ko-KR" altLang="en-US"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육군훈련소 입소</a:t>
                </a:r>
                <a:endParaRPr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154" name="Google Shape;154;p27"/>
              <p:cNvGrpSpPr/>
              <p:nvPr/>
            </p:nvGrpSpPr>
            <p:grpSpPr>
              <a:xfrm>
                <a:off x="1541125" y="2466000"/>
                <a:ext cx="1975198" cy="172620"/>
                <a:chOff x="1541125" y="2389800"/>
                <a:chExt cx="1975198" cy="172620"/>
              </a:xfrm>
            </p:grpSpPr>
            <p:sp>
              <p:nvSpPr>
                <p:cNvPr id="155" name="Google Shape;155;p27"/>
                <p:cNvSpPr txBox="1"/>
                <p:nvPr/>
              </p:nvSpPr>
              <p:spPr>
                <a:xfrm>
                  <a:off x="1741525" y="2389800"/>
                  <a:ext cx="1774798" cy="1726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-KR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공익요원 소집해제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cxnSp>
              <p:nvCxnSpPr>
                <p:cNvPr id="156" name="Google Shape;156;p27"/>
                <p:cNvCxnSpPr/>
                <p:nvPr/>
              </p:nvCxnSpPr>
              <p:spPr>
                <a:xfrm>
                  <a:off x="1541125" y="25531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7" name="Google Shape;157;p27"/>
              <p:cNvGrpSpPr/>
              <p:nvPr/>
            </p:nvGrpSpPr>
            <p:grpSpPr>
              <a:xfrm>
                <a:off x="1541125" y="3007200"/>
                <a:ext cx="1806875" cy="292500"/>
                <a:chOff x="1541125" y="2854800"/>
                <a:chExt cx="1806875" cy="292500"/>
              </a:xfrm>
            </p:grpSpPr>
            <p:cxnSp>
              <p:nvCxnSpPr>
                <p:cNvPr id="158" name="Google Shape;158;p27"/>
                <p:cNvCxnSpPr/>
                <p:nvPr/>
              </p:nvCxnSpPr>
              <p:spPr>
                <a:xfrm>
                  <a:off x="1541125" y="30103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59" name="Google Shape;159;p27"/>
                <p:cNvSpPr txBox="1"/>
                <p:nvPr/>
              </p:nvSpPr>
              <p:spPr>
                <a:xfrm>
                  <a:off x="1742400" y="2854800"/>
                  <a:ext cx="16056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-KR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한남대학교 중퇴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160" name="Google Shape;160;p27"/>
              <p:cNvGrpSpPr/>
              <p:nvPr/>
            </p:nvGrpSpPr>
            <p:grpSpPr>
              <a:xfrm>
                <a:off x="1541125" y="3540600"/>
                <a:ext cx="3747875" cy="292500"/>
                <a:chOff x="1541125" y="2854800"/>
                <a:chExt cx="3747875" cy="292500"/>
              </a:xfrm>
            </p:grpSpPr>
            <p:cxnSp>
              <p:nvCxnSpPr>
                <p:cNvPr id="161" name="Google Shape;161;p27"/>
                <p:cNvCxnSpPr/>
                <p:nvPr/>
              </p:nvCxnSpPr>
              <p:spPr>
                <a:xfrm>
                  <a:off x="1541125" y="30103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2" name="Google Shape;162;p27"/>
                <p:cNvSpPr txBox="1"/>
                <p:nvPr/>
              </p:nvSpPr>
              <p:spPr>
                <a:xfrm>
                  <a:off x="1742400" y="2854800"/>
                  <a:ext cx="35466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중앙대학교 </a:t>
                  </a:r>
                  <a:r>
                    <a:rPr lang="ko-KR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편입학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163" name="Google Shape;163;p27"/>
              <p:cNvGrpSpPr/>
              <p:nvPr/>
            </p:nvGrpSpPr>
            <p:grpSpPr>
              <a:xfrm>
                <a:off x="1541125" y="4074000"/>
                <a:ext cx="2768675" cy="292500"/>
                <a:chOff x="1541125" y="2849225"/>
                <a:chExt cx="2768675" cy="292500"/>
              </a:xfrm>
            </p:grpSpPr>
            <p:cxnSp>
              <p:nvCxnSpPr>
                <p:cNvPr id="164" name="Google Shape;164;p27"/>
                <p:cNvCxnSpPr/>
                <p:nvPr/>
              </p:nvCxnSpPr>
              <p:spPr>
                <a:xfrm>
                  <a:off x="1541125" y="30103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5" name="Google Shape;165;p27"/>
                <p:cNvSpPr txBox="1"/>
                <p:nvPr/>
              </p:nvSpPr>
              <p:spPr>
                <a:xfrm>
                  <a:off x="1742400" y="2849225"/>
                  <a:ext cx="25674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-KR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중앙대학교 졸업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166" name="Google Shape;166;p27"/>
              <p:cNvGrpSpPr/>
              <p:nvPr/>
            </p:nvGrpSpPr>
            <p:grpSpPr>
              <a:xfrm>
                <a:off x="1541125" y="4607400"/>
                <a:ext cx="2768675" cy="292500"/>
                <a:chOff x="1541125" y="2849225"/>
                <a:chExt cx="2768675" cy="292500"/>
              </a:xfrm>
            </p:grpSpPr>
            <p:cxnSp>
              <p:nvCxnSpPr>
                <p:cNvPr id="167" name="Google Shape;167;p27"/>
                <p:cNvCxnSpPr/>
                <p:nvPr/>
              </p:nvCxnSpPr>
              <p:spPr>
                <a:xfrm>
                  <a:off x="1541125" y="30103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68" name="Google Shape;168;p27"/>
                <p:cNvSpPr txBox="1"/>
                <p:nvPr/>
              </p:nvSpPr>
              <p:spPr>
                <a:xfrm>
                  <a:off x="1742400" y="2849225"/>
                  <a:ext cx="25674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-KR" altLang="en-US" b="1" dirty="0" err="1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이젠아카데미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169" name="Google Shape;169;p27"/>
              <p:cNvGrpSpPr/>
              <p:nvPr/>
            </p:nvGrpSpPr>
            <p:grpSpPr>
              <a:xfrm>
                <a:off x="1541125" y="5140800"/>
                <a:ext cx="2768675" cy="292500"/>
                <a:chOff x="1541125" y="2849225"/>
                <a:chExt cx="2768675" cy="292500"/>
              </a:xfrm>
            </p:grpSpPr>
            <p:cxnSp>
              <p:nvCxnSpPr>
                <p:cNvPr id="170" name="Google Shape;170;p27"/>
                <p:cNvCxnSpPr/>
                <p:nvPr/>
              </p:nvCxnSpPr>
              <p:spPr>
                <a:xfrm>
                  <a:off x="1541125" y="3010325"/>
                  <a:ext cx="2004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71" name="Google Shape;171;p27"/>
                <p:cNvSpPr txBox="1"/>
                <p:nvPr/>
              </p:nvSpPr>
              <p:spPr>
                <a:xfrm>
                  <a:off x="1742400" y="2849225"/>
                  <a:ext cx="2567400" cy="292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r>
                    <a:rPr lang="ko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이젠아카데미</a:t>
                  </a:r>
                  <a:r>
                    <a:rPr lang="en-US" altLang="ko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 </a:t>
                  </a:r>
                  <a:r>
                    <a:rPr lang="ko-KR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수료</a:t>
                  </a:r>
                  <a:r>
                    <a:rPr lang="ko" altLang="en-US" b="1" dirty="0">
                      <a:solidFill>
                        <a:srgbClr val="FFFFFF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 </a:t>
                  </a:r>
                  <a:endParaRPr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</p:grpSp>
        <p:cxnSp>
          <p:nvCxnSpPr>
            <p:cNvPr id="175" name="Google Shape;175;p27"/>
            <p:cNvCxnSpPr>
              <a:endCxn id="153" idx="1"/>
            </p:cNvCxnSpPr>
            <p:nvPr/>
          </p:nvCxnSpPr>
          <p:spPr>
            <a:xfrm rot="10800000" flipH="1">
              <a:off x="1826825" y="2155200"/>
              <a:ext cx="429000" cy="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76" name="Google Shape;176;p27"/>
            <p:cNvCxnSpPr>
              <a:cxnSpLocks/>
            </p:cNvCxnSpPr>
            <p:nvPr/>
          </p:nvCxnSpPr>
          <p:spPr>
            <a:xfrm>
              <a:off x="1826825" y="2691150"/>
              <a:ext cx="429000" cy="1482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77" name="Google Shape;177;p27"/>
            <p:cNvCxnSpPr>
              <a:endCxn id="159" idx="1"/>
            </p:cNvCxnSpPr>
            <p:nvPr/>
          </p:nvCxnSpPr>
          <p:spPr>
            <a:xfrm rot="10800000" flipH="1">
              <a:off x="1826800" y="3215250"/>
              <a:ext cx="429900" cy="9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78" name="Google Shape;178;p27"/>
            <p:cNvCxnSpPr>
              <a:endCxn id="162" idx="1"/>
            </p:cNvCxnSpPr>
            <p:nvPr/>
          </p:nvCxnSpPr>
          <p:spPr>
            <a:xfrm rot="10800000" flipH="1">
              <a:off x="1825300" y="3748650"/>
              <a:ext cx="431400" cy="9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79" name="Google Shape;179;p27"/>
            <p:cNvCxnSpPr>
              <a:endCxn id="165" idx="1"/>
            </p:cNvCxnSpPr>
            <p:nvPr/>
          </p:nvCxnSpPr>
          <p:spPr>
            <a:xfrm rot="10800000" flipH="1">
              <a:off x="1826800" y="4282050"/>
              <a:ext cx="429900" cy="9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80" name="Google Shape;180;p27"/>
            <p:cNvCxnSpPr>
              <a:endCxn id="168" idx="1"/>
            </p:cNvCxnSpPr>
            <p:nvPr/>
          </p:nvCxnSpPr>
          <p:spPr>
            <a:xfrm rot="10800000" flipH="1">
              <a:off x="1826800" y="4815450"/>
              <a:ext cx="429900" cy="9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cxnSp>
          <p:nvCxnSpPr>
            <p:cNvPr id="181" name="Google Shape;181;p27"/>
            <p:cNvCxnSpPr>
              <a:endCxn id="171" idx="1"/>
            </p:cNvCxnSpPr>
            <p:nvPr/>
          </p:nvCxnSpPr>
          <p:spPr>
            <a:xfrm rot="10800000" flipH="1">
              <a:off x="1825300" y="5348850"/>
              <a:ext cx="431400" cy="93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83" name="Google Shape;183;p27"/>
            <p:cNvSpPr txBox="1"/>
            <p:nvPr/>
          </p:nvSpPr>
          <p:spPr>
            <a:xfrm>
              <a:off x="884225" y="20094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2010.08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4" name="Google Shape;184;p27"/>
            <p:cNvSpPr txBox="1"/>
            <p:nvPr/>
          </p:nvSpPr>
          <p:spPr>
            <a:xfrm>
              <a:off x="884225" y="25428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2011.02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5" name="Google Shape;185;p27"/>
            <p:cNvSpPr txBox="1"/>
            <p:nvPr/>
          </p:nvSpPr>
          <p:spPr>
            <a:xfrm>
              <a:off x="884225" y="30762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2012.02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884225" y="36096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2012.02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884225" y="4143000"/>
              <a:ext cx="8769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2015.02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8" name="Google Shape;188;p27"/>
            <p:cNvSpPr txBox="1"/>
            <p:nvPr/>
          </p:nvSpPr>
          <p:spPr>
            <a:xfrm>
              <a:off x="884225" y="46764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2019.08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9" name="Google Shape;189;p27"/>
            <p:cNvSpPr txBox="1"/>
            <p:nvPr/>
          </p:nvSpPr>
          <p:spPr>
            <a:xfrm>
              <a:off x="884225" y="52098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2020.02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92" name="Google Shape;192;p27"/>
          <p:cNvSpPr txBox="1"/>
          <p:nvPr/>
        </p:nvSpPr>
        <p:spPr>
          <a:xfrm>
            <a:off x="1773150" y="245775"/>
            <a:ext cx="2675398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82800" rIns="91425" bIns="45700" anchor="t" anchorCtr="0">
            <a:noAutofit/>
          </a:bodyPr>
          <a:lstStyle/>
          <a:p>
            <a:pPr algn="ctr"/>
            <a:r>
              <a:rPr lang="en-US" altLang="ko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About </a:t>
            </a:r>
            <a:r>
              <a:rPr lang="ko-KR" altLang="en-US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김</a:t>
            </a:r>
            <a:r>
              <a:rPr lang="ko" altLang="en-US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altLang="en-US" sz="2800" b="1" dirty="0" err="1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익</a:t>
            </a:r>
            <a:r>
              <a:rPr lang="ko" altLang="en-US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ko-KR" altLang="en-US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주</a:t>
            </a:r>
            <a:r>
              <a:rPr lang="ko" altLang="en-US" sz="28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endParaRPr sz="28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3" name="Google Shape;193;p27"/>
          <p:cNvGrpSpPr/>
          <p:nvPr/>
        </p:nvGrpSpPr>
        <p:grpSpPr>
          <a:xfrm>
            <a:off x="1798625" y="1963684"/>
            <a:ext cx="3162000" cy="291600"/>
            <a:chOff x="884225" y="2009400"/>
            <a:chExt cx="3162000" cy="291600"/>
          </a:xfrm>
        </p:grpSpPr>
        <p:grpSp>
          <p:nvGrpSpPr>
            <p:cNvPr id="194" name="Google Shape;194;p27"/>
            <p:cNvGrpSpPr/>
            <p:nvPr/>
          </p:nvGrpSpPr>
          <p:grpSpPr>
            <a:xfrm>
              <a:off x="2055425" y="2009400"/>
              <a:ext cx="1990800" cy="291600"/>
              <a:chOff x="1541125" y="1947600"/>
              <a:chExt cx="1990800" cy="291600"/>
            </a:xfrm>
          </p:grpSpPr>
          <p:cxnSp>
            <p:nvCxnSpPr>
              <p:cNvPr id="195" name="Google Shape;195;p27"/>
              <p:cNvCxnSpPr/>
              <p:nvPr/>
            </p:nvCxnSpPr>
            <p:spPr>
              <a:xfrm>
                <a:off x="1541125" y="2095925"/>
                <a:ext cx="200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6" name="Google Shape;196;p27"/>
              <p:cNvSpPr txBox="1"/>
              <p:nvPr/>
            </p:nvSpPr>
            <p:spPr>
              <a:xfrm>
                <a:off x="1741525" y="1947600"/>
                <a:ext cx="1790400" cy="2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ko-KR" altLang="en-US"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한남대학교 입학</a:t>
                </a:r>
                <a:endParaRPr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cxnSp>
          <p:nvCxnSpPr>
            <p:cNvPr id="197" name="Google Shape;197;p27"/>
            <p:cNvCxnSpPr>
              <a:endCxn id="196" idx="1"/>
            </p:cNvCxnSpPr>
            <p:nvPr/>
          </p:nvCxnSpPr>
          <p:spPr>
            <a:xfrm rot="10800000" flipH="1">
              <a:off x="1826825" y="2155200"/>
              <a:ext cx="429000" cy="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98" name="Google Shape;198;p27"/>
            <p:cNvSpPr txBox="1"/>
            <p:nvPr/>
          </p:nvSpPr>
          <p:spPr>
            <a:xfrm>
              <a:off x="884225" y="20094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2008.03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99" name="Google Shape;199;p27"/>
          <p:cNvGrpSpPr/>
          <p:nvPr/>
        </p:nvGrpSpPr>
        <p:grpSpPr>
          <a:xfrm>
            <a:off x="1798625" y="1430284"/>
            <a:ext cx="3162000" cy="291600"/>
            <a:chOff x="884225" y="2009400"/>
            <a:chExt cx="3162000" cy="291600"/>
          </a:xfrm>
        </p:grpSpPr>
        <p:grpSp>
          <p:nvGrpSpPr>
            <p:cNvPr id="200" name="Google Shape;200;p27"/>
            <p:cNvGrpSpPr/>
            <p:nvPr/>
          </p:nvGrpSpPr>
          <p:grpSpPr>
            <a:xfrm>
              <a:off x="2055425" y="2009400"/>
              <a:ext cx="1990800" cy="291600"/>
              <a:chOff x="1541125" y="1947600"/>
              <a:chExt cx="1990800" cy="291600"/>
            </a:xfrm>
          </p:grpSpPr>
          <p:cxnSp>
            <p:nvCxnSpPr>
              <p:cNvPr id="201" name="Google Shape;201;p27"/>
              <p:cNvCxnSpPr/>
              <p:nvPr/>
            </p:nvCxnSpPr>
            <p:spPr>
              <a:xfrm>
                <a:off x="1541125" y="2095925"/>
                <a:ext cx="200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2" name="Google Shape;202;p27"/>
              <p:cNvSpPr txBox="1"/>
              <p:nvPr/>
            </p:nvSpPr>
            <p:spPr>
              <a:xfrm>
                <a:off x="1741525" y="1947600"/>
                <a:ext cx="1790400" cy="2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ko-KR" altLang="en-US"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성남고등</a:t>
                </a:r>
                <a:r>
                  <a:rPr lang="ko" altLang="en-US" b="1" dirty="0"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학교 졸업</a:t>
                </a:r>
                <a:endParaRPr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cxnSp>
          <p:nvCxnSpPr>
            <p:cNvPr id="203" name="Google Shape;203;p27"/>
            <p:cNvCxnSpPr>
              <a:endCxn id="202" idx="1"/>
            </p:cNvCxnSpPr>
            <p:nvPr/>
          </p:nvCxnSpPr>
          <p:spPr>
            <a:xfrm rot="10800000" flipH="1">
              <a:off x="1826825" y="2155200"/>
              <a:ext cx="429000" cy="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04" name="Google Shape;204;p27"/>
            <p:cNvSpPr txBox="1"/>
            <p:nvPr/>
          </p:nvSpPr>
          <p:spPr>
            <a:xfrm>
              <a:off x="884225" y="2009400"/>
              <a:ext cx="981600" cy="29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altLang="ko" dirty="0">
                  <a:solidFill>
                    <a:srgbClr val="00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2008.02</a:t>
              </a:r>
              <a:endParaRPr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05" name="Google Shape;205;p27"/>
          <p:cNvSpPr txBox="1"/>
          <p:nvPr/>
        </p:nvSpPr>
        <p:spPr>
          <a:xfrm>
            <a:off x="7101654" y="4626200"/>
            <a:ext cx="15918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r>
              <a:rPr lang="ko" altLang="en-US" sz="2600" dirty="0">
                <a:solidFill>
                  <a:srgbClr val="00FFFF"/>
                </a:solidFill>
                <a:latin typeface="Do Hyeon"/>
                <a:ea typeface="Do Hyeon"/>
                <a:cs typeface="Do Hyeon"/>
                <a:sym typeface="Do Hyeon"/>
              </a:rPr>
              <a:t>생년월일</a:t>
            </a:r>
            <a:r>
              <a:rPr lang="ko" altLang="en-US" sz="2600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2600" dirty="0">
              <a:solidFill>
                <a:srgbClr val="29D1CD"/>
              </a:solidFill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8617354" y="4625750"/>
            <a:ext cx="1818225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2400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1989.04.01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1025" name="_x187270328">
            <a:extLst>
              <a:ext uri="{FF2B5EF4-FFF2-40B4-BE49-F238E27FC236}">
                <a16:creationId xmlns:a16="http://schemas.microsoft.com/office/drawing/2014/main" id="{E2B47B07-0F51-4842-AF1A-DDFA85A2C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37" y="989961"/>
            <a:ext cx="2829998" cy="3633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84F069-DB0B-4C89-B2DF-C2ED5E8A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17" y="1186003"/>
            <a:ext cx="9243289" cy="5078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BA729-2002-4C3D-B730-AA4542FB27E7}"/>
              </a:ext>
            </a:extLst>
          </p:cNvPr>
          <p:cNvSpPr txBox="1"/>
          <p:nvPr/>
        </p:nvSpPr>
        <p:spPr>
          <a:xfrm>
            <a:off x="5667469" y="1738265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Ckfinder</a:t>
            </a:r>
            <a:r>
              <a:rPr lang="ko-KR" altLang="en-US" dirty="0"/>
              <a:t>와 연동하여 이미지 업로드</a:t>
            </a:r>
            <a:endParaRPr lang="en-US" altLang="ko-KR" dirty="0"/>
          </a:p>
        </p:txBody>
      </p:sp>
      <p:sp>
        <p:nvSpPr>
          <p:cNvPr id="5" name="Google Shape;383;p36">
            <a:extLst>
              <a:ext uri="{FF2B5EF4-FFF2-40B4-BE49-F238E27FC236}">
                <a16:creationId xmlns:a16="http://schemas.microsoft.com/office/drawing/2014/main" id="{6638CE4A-8A3C-4382-9ED1-0B835D2D1DCB}"/>
              </a:ext>
            </a:extLst>
          </p:cNvPr>
          <p:cNvSpPr txBox="1"/>
          <p:nvPr/>
        </p:nvSpPr>
        <p:spPr>
          <a:xfrm>
            <a:off x="710673" y="463490"/>
            <a:ext cx="263910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Ckedtor</a:t>
            </a:r>
            <a:r>
              <a:rPr lang="en-US" sz="2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/</a:t>
            </a:r>
            <a:r>
              <a:rPr lang="en-US" sz="2000" b="1" dirty="0" err="1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Ckfinder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109206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5A9234-C56D-4984-A119-F7BE62BD3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91" y="1641107"/>
            <a:ext cx="10058400" cy="456819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19DC45-660E-4EEE-AA65-5575E5BEEDD9}"/>
              </a:ext>
            </a:extLst>
          </p:cNvPr>
          <p:cNvSpPr/>
          <p:nvPr/>
        </p:nvSpPr>
        <p:spPr>
          <a:xfrm>
            <a:off x="10217156" y="2557561"/>
            <a:ext cx="1195838" cy="354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8FF7B5-BC60-454A-8BA0-ACE725F5E888}"/>
              </a:ext>
            </a:extLst>
          </p:cNvPr>
          <p:cNvSpPr/>
          <p:nvPr/>
        </p:nvSpPr>
        <p:spPr>
          <a:xfrm>
            <a:off x="3801232" y="3653195"/>
            <a:ext cx="197708" cy="306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6154D-E1A3-4FDC-A8BC-EFFDA6DF9D0C}"/>
              </a:ext>
            </a:extLst>
          </p:cNvPr>
          <p:cNvSpPr txBox="1"/>
          <p:nvPr/>
        </p:nvSpPr>
        <p:spPr>
          <a:xfrm>
            <a:off x="3908324" y="3463725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설문지에 작성된 질문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9B822-CA4F-4FBD-9A43-74C327DFE461}"/>
              </a:ext>
            </a:extLst>
          </p:cNvPr>
          <p:cNvSpPr txBox="1"/>
          <p:nvPr/>
        </p:nvSpPr>
        <p:spPr>
          <a:xfrm>
            <a:off x="9718283" y="3005875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선택된 것들 강제 종료</a:t>
            </a:r>
            <a:endParaRPr lang="en-US" altLang="ko-KR" sz="1200" dirty="0"/>
          </a:p>
          <a:p>
            <a:r>
              <a:rPr lang="ko-KR" altLang="en-US" sz="1200" dirty="0"/>
              <a:t>그 후 차액 환불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4A1AA-F0E3-49A8-B709-0E21C362F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471" y="1771613"/>
            <a:ext cx="3856742" cy="3661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141A2-9A7D-4C66-AADE-908B3D684C43}"/>
              </a:ext>
            </a:extLst>
          </p:cNvPr>
          <p:cNvSpPr txBox="1"/>
          <p:nvPr/>
        </p:nvSpPr>
        <p:spPr>
          <a:xfrm>
            <a:off x="5974951" y="3463725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설문 제목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작성된 질문 상세보기가 가능하며</a:t>
            </a:r>
            <a:endParaRPr lang="en-US" altLang="ko-KR" sz="1200" dirty="0"/>
          </a:p>
          <a:p>
            <a:r>
              <a:rPr lang="ko-KR" altLang="en-US" sz="1200" dirty="0" err="1"/>
              <a:t>다지선다의</a:t>
            </a:r>
            <a:r>
              <a:rPr lang="ko-KR" altLang="en-US" sz="1200" dirty="0"/>
              <a:t> 보기는 </a:t>
            </a:r>
            <a:r>
              <a:rPr lang="ko-KR" altLang="en-US" sz="1200" dirty="0" err="1"/>
              <a:t>구분자</a:t>
            </a:r>
            <a:r>
              <a:rPr lang="ko-KR" altLang="en-US" sz="1200" dirty="0"/>
              <a:t> </a:t>
            </a:r>
            <a:r>
              <a:rPr lang="en-US" altLang="ko-KR" sz="1200" dirty="0"/>
              <a:t>#</a:t>
            </a:r>
            <a:r>
              <a:rPr lang="ko-KR" altLang="en-US" sz="1200" dirty="0"/>
              <a:t>을 써서 표현함</a:t>
            </a:r>
          </a:p>
        </p:txBody>
      </p:sp>
      <p:sp>
        <p:nvSpPr>
          <p:cNvPr id="9" name="Google Shape;383;p36">
            <a:extLst>
              <a:ext uri="{FF2B5EF4-FFF2-40B4-BE49-F238E27FC236}">
                <a16:creationId xmlns:a16="http://schemas.microsoft.com/office/drawing/2014/main" id="{92586170-EA0A-4D43-937A-B2E7F86E5B3C}"/>
              </a:ext>
            </a:extLst>
          </p:cNvPr>
          <p:cNvSpPr txBox="1"/>
          <p:nvPr/>
        </p:nvSpPr>
        <p:spPr>
          <a:xfrm>
            <a:off x="764994" y="581185"/>
            <a:ext cx="263910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설문지관리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9726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/>
      <p:bldP spid="5" grpId="1"/>
      <p:bldP spid="6" grpId="0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/>
        </p:nvSpPr>
        <p:spPr>
          <a:xfrm>
            <a:off x="3397411" y="972553"/>
            <a:ext cx="9960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프로젝트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개발인력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개발기간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이용대상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운영환경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422667" y="972553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4393411" y="972560"/>
            <a:ext cx="5925900" cy="5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</a:rPr>
              <a:t>JOBIN</a:t>
            </a:r>
            <a:endParaRPr dirty="0">
              <a:solidFill>
                <a:srgbClr val="A5A5A5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5</a:t>
            </a:r>
            <a:r>
              <a:rPr lang="ko" altLang="en-US" dirty="0">
                <a:solidFill>
                  <a:schemeClr val="lt1"/>
                </a:solidFill>
              </a:rPr>
              <a:t>인 </a:t>
            </a:r>
            <a:r>
              <a:rPr lang="ko-KR" altLang="en-US" dirty="0">
                <a:solidFill>
                  <a:schemeClr val="lt1"/>
                </a:solidFill>
              </a:rPr>
              <a:t>박준일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김익주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김영민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이도형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-KR" altLang="en-US" dirty="0" err="1">
                <a:solidFill>
                  <a:schemeClr val="lt1"/>
                </a:solidFill>
              </a:rPr>
              <a:t>유호균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2019.10.28</a:t>
            </a:r>
            <a:r>
              <a:rPr lang="ko" altLang="en-US" dirty="0">
                <a:solidFill>
                  <a:schemeClr val="lt1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– 2019.11.15(3</a:t>
            </a:r>
            <a:r>
              <a:rPr lang="ko" altLang="en-US" dirty="0">
                <a:solidFill>
                  <a:schemeClr val="lt1"/>
                </a:solidFill>
              </a:rPr>
              <a:t>주</a:t>
            </a:r>
            <a:r>
              <a:rPr lang="en-US" altLang="ko" dirty="0">
                <a:solidFill>
                  <a:schemeClr val="lt1"/>
                </a:solidFill>
              </a:rPr>
              <a:t>)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SWING </a:t>
            </a:r>
            <a:r>
              <a:rPr lang="ko-KR" altLang="en-US" dirty="0">
                <a:solidFill>
                  <a:schemeClr val="lt1"/>
                </a:solidFill>
              </a:rPr>
              <a:t>기반 </a:t>
            </a:r>
            <a:r>
              <a:rPr lang="en-US" altLang="ko-KR" dirty="0">
                <a:solidFill>
                  <a:schemeClr val="lt1"/>
                </a:solidFill>
              </a:rPr>
              <a:t>WINDOW </a:t>
            </a:r>
            <a:r>
              <a:rPr lang="ko-KR" altLang="en-US" dirty="0">
                <a:solidFill>
                  <a:schemeClr val="lt1"/>
                </a:solidFill>
              </a:rPr>
              <a:t>애플리케이션</a:t>
            </a:r>
            <a:r>
              <a:rPr lang="ko" altLang="en-US" dirty="0">
                <a:solidFill>
                  <a:schemeClr val="lt1"/>
                </a:solidFill>
              </a:rPr>
              <a:t> </a:t>
            </a:r>
            <a:r>
              <a:rPr lang="ko-KR" altLang="en-US" dirty="0">
                <a:solidFill>
                  <a:schemeClr val="lt1"/>
                </a:solidFill>
              </a:rPr>
              <a:t>개발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lt1"/>
                </a:solidFill>
              </a:rPr>
              <a:t>기업</a:t>
            </a:r>
            <a:r>
              <a:rPr lang="en-US" altLang="ko-KR" dirty="0">
                <a:solidFill>
                  <a:schemeClr val="lt1"/>
                </a:solidFill>
              </a:rPr>
              <a:t>, </a:t>
            </a:r>
            <a:r>
              <a:rPr lang="ko-KR" altLang="en-US" dirty="0">
                <a:solidFill>
                  <a:schemeClr val="lt1"/>
                </a:solidFill>
              </a:rPr>
              <a:t>구직자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[O S]</a:t>
            </a:r>
            <a:r>
              <a:rPr lang="ko" altLang="en-US" dirty="0">
                <a:solidFill>
                  <a:schemeClr val="lt1"/>
                </a:solidFill>
              </a:rPr>
              <a:t>   </a:t>
            </a:r>
            <a:r>
              <a:rPr lang="en-US" altLang="ko" dirty="0">
                <a:solidFill>
                  <a:schemeClr val="lt1"/>
                </a:solidFill>
              </a:rPr>
              <a:t>Window10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[JVM] </a:t>
            </a:r>
            <a:r>
              <a:rPr lang="ko" altLang="en-US" dirty="0">
                <a:solidFill>
                  <a:srgbClr val="0F4A49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NetBeans(JDK1.8) 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[D B] </a:t>
            </a:r>
            <a:r>
              <a:rPr lang="ko" altLang="en-US" dirty="0">
                <a:solidFill>
                  <a:srgbClr val="0F4A49"/>
                </a:solidFill>
              </a:rPr>
              <a:t>  </a:t>
            </a:r>
            <a:r>
              <a:rPr lang="en-US" altLang="ko" dirty="0">
                <a:solidFill>
                  <a:schemeClr val="lt1"/>
                </a:solidFill>
              </a:rPr>
              <a:t>Toad(Oracle 11g)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884" y="9611741"/>
            <a:ext cx="225032" cy="2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4393411" y="4752479"/>
            <a:ext cx="30000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endParaRPr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29D1CD"/>
                </a:solidFill>
              </a:rPr>
              <a:t>[JVM] </a:t>
            </a:r>
            <a:r>
              <a:rPr lang="en-US" altLang="ko" dirty="0">
                <a:solidFill>
                  <a:schemeClr val="lt1"/>
                </a:solidFill>
              </a:rPr>
              <a:t>JDK1.8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69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9;p23">
            <a:extLst>
              <a:ext uri="{FF2B5EF4-FFF2-40B4-BE49-F238E27FC236}">
                <a16:creationId xmlns:a16="http://schemas.microsoft.com/office/drawing/2014/main" id="{3AC130AC-6D64-4463-BBCA-9369AFC8D0A6}"/>
              </a:ext>
            </a:extLst>
          </p:cNvPr>
          <p:cNvSpPr/>
          <p:nvPr/>
        </p:nvSpPr>
        <p:spPr>
          <a:xfrm>
            <a:off x="2126781" y="621963"/>
            <a:ext cx="8292174" cy="6073111"/>
          </a:xfrm>
          <a:prstGeom prst="roundRect">
            <a:avLst>
              <a:gd name="adj" fmla="val 7463"/>
            </a:avLst>
          </a:prstGeom>
          <a:solidFill>
            <a:srgbClr val="FF0000">
              <a:alpha val="200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20;p23">
            <a:extLst>
              <a:ext uri="{FF2B5EF4-FFF2-40B4-BE49-F238E27FC236}">
                <a16:creationId xmlns:a16="http://schemas.microsoft.com/office/drawing/2014/main" id="{67A8BA81-FBB7-40C3-BF98-1EE8487A676C}"/>
              </a:ext>
            </a:extLst>
          </p:cNvPr>
          <p:cNvSpPr/>
          <p:nvPr/>
        </p:nvSpPr>
        <p:spPr>
          <a:xfrm>
            <a:off x="5322931" y="801530"/>
            <a:ext cx="2734912" cy="5771286"/>
          </a:xfrm>
          <a:prstGeom prst="roundRect">
            <a:avLst>
              <a:gd name="adj" fmla="val 16667"/>
            </a:avLst>
          </a:prstGeom>
          <a:solidFill>
            <a:srgbClr val="0070C0">
              <a:alpha val="49803"/>
            </a:srgbClr>
          </a:solidFill>
          <a:ln w="254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21;p23">
            <a:extLst>
              <a:ext uri="{FF2B5EF4-FFF2-40B4-BE49-F238E27FC236}">
                <a16:creationId xmlns:a16="http://schemas.microsoft.com/office/drawing/2014/main" id="{D15A6D15-3233-485E-9C88-86E45F3F6B53}"/>
              </a:ext>
            </a:extLst>
          </p:cNvPr>
          <p:cNvSpPr/>
          <p:nvPr/>
        </p:nvSpPr>
        <p:spPr>
          <a:xfrm>
            <a:off x="2287054" y="801530"/>
            <a:ext cx="2847473" cy="5771286"/>
          </a:xfrm>
          <a:prstGeom prst="roundRect">
            <a:avLst>
              <a:gd name="adj" fmla="val 16667"/>
            </a:avLst>
          </a:prstGeom>
          <a:solidFill>
            <a:srgbClr val="00B050">
              <a:alpha val="49803"/>
            </a:srgbClr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27;p23">
            <a:extLst>
              <a:ext uri="{FF2B5EF4-FFF2-40B4-BE49-F238E27FC236}">
                <a16:creationId xmlns:a16="http://schemas.microsoft.com/office/drawing/2014/main" id="{0625825F-6C6A-4F8E-9243-4E1DC32EE827}"/>
              </a:ext>
            </a:extLst>
          </p:cNvPr>
          <p:cNvSpPr txBox="1"/>
          <p:nvPr/>
        </p:nvSpPr>
        <p:spPr>
          <a:xfrm>
            <a:off x="4139688" y="896671"/>
            <a:ext cx="7617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28;p23">
            <a:extLst>
              <a:ext uri="{FF2B5EF4-FFF2-40B4-BE49-F238E27FC236}">
                <a16:creationId xmlns:a16="http://schemas.microsoft.com/office/drawing/2014/main" id="{90755896-9093-4C0C-B469-44B543CDC415}"/>
              </a:ext>
            </a:extLst>
          </p:cNvPr>
          <p:cNvSpPr txBox="1"/>
          <p:nvPr/>
        </p:nvSpPr>
        <p:spPr>
          <a:xfrm>
            <a:off x="5514585" y="895857"/>
            <a:ext cx="64633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2320238" y="3376167"/>
            <a:ext cx="7627833" cy="760200"/>
            <a:chOff x="1147924" y="2774181"/>
            <a:chExt cx="6749100" cy="760200"/>
          </a:xfrm>
        </p:grpSpPr>
        <p:sp>
          <p:nvSpPr>
            <p:cNvPr id="335" name="Google Shape;335;p34"/>
            <p:cNvSpPr/>
            <p:nvPr/>
          </p:nvSpPr>
          <p:spPr>
            <a:xfrm>
              <a:off x="1147924" y="27741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E568E0">
                <a:alpha val="69800"/>
              </a:srgbClr>
            </a:solidFill>
            <a:ln w="25400" cap="flat" cmpd="sng">
              <a:solidFill>
                <a:srgbClr val="E568E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4"/>
            <p:cNvSpPr txBox="1"/>
            <p:nvPr/>
          </p:nvSpPr>
          <p:spPr>
            <a:xfrm>
              <a:off x="1284816" y="3017214"/>
              <a:ext cx="5686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JCalendar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기업 등록</a:t>
              </a:r>
              <a:r>
                <a:rPr lang="en-US" altLang="ko-KR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수정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지원자 확인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이미지 </a:t>
              </a:r>
              <a:r>
                <a:rPr lang="en-US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blob DB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저장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sz="1200" b="1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37" name="Google Shape;337;p34"/>
          <p:cNvGrpSpPr/>
          <p:nvPr/>
        </p:nvGrpSpPr>
        <p:grpSpPr>
          <a:xfrm>
            <a:off x="2320219" y="4483642"/>
            <a:ext cx="7610285" cy="777600"/>
            <a:chOff x="1147924" y="4130975"/>
            <a:chExt cx="6749100" cy="777600"/>
          </a:xfrm>
        </p:grpSpPr>
        <p:sp>
          <p:nvSpPr>
            <p:cNvPr id="338" name="Google Shape;338;p34"/>
            <p:cNvSpPr/>
            <p:nvPr/>
          </p:nvSpPr>
          <p:spPr>
            <a:xfrm>
              <a:off x="1147924" y="4130975"/>
              <a:ext cx="6749100" cy="777600"/>
            </a:xfrm>
            <a:prstGeom prst="roundRect">
              <a:avLst>
                <a:gd name="adj" fmla="val 16667"/>
              </a:avLst>
            </a:prstGeom>
            <a:solidFill>
              <a:srgbClr val="289AB5">
                <a:alpha val="69800"/>
              </a:srgbClr>
            </a:solidFill>
            <a:ln w="12700" cap="flat" cmpd="sng">
              <a:solidFill>
                <a:srgbClr val="289A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1294217" y="4369233"/>
              <a:ext cx="650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기업화면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공고등록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sz="1200" b="1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40" name="Google Shape;340;p34"/>
          <p:cNvGrpSpPr/>
          <p:nvPr/>
        </p:nvGrpSpPr>
        <p:grpSpPr>
          <a:xfrm>
            <a:off x="2320190" y="5538083"/>
            <a:ext cx="7610285" cy="800700"/>
            <a:chOff x="1147924" y="5710079"/>
            <a:chExt cx="6749100" cy="800700"/>
          </a:xfrm>
        </p:grpSpPr>
        <p:sp>
          <p:nvSpPr>
            <p:cNvPr id="341" name="Google Shape;341;p34"/>
            <p:cNvSpPr/>
            <p:nvPr/>
          </p:nvSpPr>
          <p:spPr>
            <a:xfrm>
              <a:off x="1147924" y="5710079"/>
              <a:ext cx="6749100" cy="800700"/>
            </a:xfrm>
            <a:prstGeom prst="roundRect">
              <a:avLst>
                <a:gd name="adj" fmla="val 16667"/>
              </a:avLst>
            </a:prstGeom>
            <a:solidFill>
              <a:srgbClr val="9CB40B">
                <a:alpha val="69800"/>
              </a:srgbClr>
            </a:solidFill>
            <a:ln w="12700" cap="flat" cmpd="sng">
              <a:solidFill>
                <a:srgbClr val="9CB40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 txBox="1"/>
            <p:nvPr/>
          </p:nvSpPr>
          <p:spPr>
            <a:xfrm>
              <a:off x="1346323" y="5987421"/>
              <a:ext cx="530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1:1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고객문의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공지사항</a:t>
              </a:r>
              <a:endParaRPr sz="1200" b="1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43" name="Google Shape;343;p34"/>
          <p:cNvSpPr/>
          <p:nvPr/>
        </p:nvSpPr>
        <p:spPr>
          <a:xfrm>
            <a:off x="8641603" y="36356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568E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E568E0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-KR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김익주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8651378" y="58151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CB4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9CB40B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-KR" altLang="en-US" sz="1200" b="1" dirty="0" err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유호균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8641703" y="47362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89A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89AB5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" altLang="en-US" sz="12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이도형</a:t>
            </a:r>
            <a:endParaRPr sz="12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320238" y="2303517"/>
            <a:ext cx="7627833" cy="760200"/>
            <a:chOff x="1147924" y="2926581"/>
            <a:chExt cx="6749100" cy="760200"/>
          </a:xfrm>
        </p:grpSpPr>
        <p:sp>
          <p:nvSpPr>
            <p:cNvPr id="348" name="Google Shape;348;p34"/>
            <p:cNvSpPr/>
            <p:nvPr/>
          </p:nvSpPr>
          <p:spPr>
            <a:xfrm>
              <a:off x="1147924" y="29265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FF00">
                <a:alpha val="26789"/>
              </a:srgbClr>
            </a:solidFill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4"/>
            <p:cNvSpPr txBox="1"/>
            <p:nvPr/>
          </p:nvSpPr>
          <p:spPr>
            <a:xfrm>
              <a:off x="1256669" y="31696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이력서등록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이력서 열람 확인</a:t>
              </a:r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0" name="Google Shape;350;p34"/>
          <p:cNvSpPr/>
          <p:nvPr/>
        </p:nvSpPr>
        <p:spPr>
          <a:xfrm>
            <a:off x="8645903" y="2533350"/>
            <a:ext cx="1215600" cy="34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9D1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Crew</a:t>
            </a:r>
            <a:r>
              <a:rPr lang="ko" altLang="en-US" sz="1200" b="1" dirty="0">
                <a:solidFill>
                  <a:srgbClr val="001F5E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ko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김영민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1" name="Google Shape;351;p34"/>
          <p:cNvGrpSpPr/>
          <p:nvPr/>
        </p:nvGrpSpPr>
        <p:grpSpPr>
          <a:xfrm>
            <a:off x="2311413" y="1276254"/>
            <a:ext cx="7627833" cy="760200"/>
            <a:chOff x="1147924" y="3078981"/>
            <a:chExt cx="6749100" cy="760200"/>
          </a:xfrm>
        </p:grpSpPr>
        <p:sp>
          <p:nvSpPr>
            <p:cNvPr id="352" name="Google Shape;352;p34"/>
            <p:cNvSpPr/>
            <p:nvPr/>
          </p:nvSpPr>
          <p:spPr>
            <a:xfrm>
              <a:off x="1147924" y="30789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40000"/>
              </a:srgbClr>
            </a:solidFill>
            <a:ln w="254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1256669" y="33220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DB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설계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회원관리</a:t>
              </a:r>
              <a:r>
                <a:rPr lang="en-US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기업관리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공고검색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회원가입</a:t>
              </a:r>
              <a:r>
                <a:rPr lang="en-US" altLang="ko-KR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,</a:t>
              </a:r>
              <a:r>
                <a:rPr lang="ko-KR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로그인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프로젝트 총괄</a:t>
              </a:r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4" name="Google Shape;354;p34"/>
          <p:cNvSpPr/>
          <p:nvPr/>
        </p:nvSpPr>
        <p:spPr>
          <a:xfrm>
            <a:off x="8641603" y="1488675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21B0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PM </a:t>
            </a:r>
            <a:r>
              <a:rPr lang="ko-KR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박준일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" name="Google Shape;321;p33">
            <a:extLst>
              <a:ext uri="{FF2B5EF4-FFF2-40B4-BE49-F238E27FC236}">
                <a16:creationId xmlns:a16="http://schemas.microsoft.com/office/drawing/2014/main" id="{FC8C4308-4EB5-4812-AC0B-07A3716E652B}"/>
              </a:ext>
            </a:extLst>
          </p:cNvPr>
          <p:cNvSpPr txBox="1"/>
          <p:nvPr/>
        </p:nvSpPr>
        <p:spPr>
          <a:xfrm>
            <a:off x="322608" y="195424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팀원 별 업무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" name="Google Shape;242;p23">
            <a:extLst>
              <a:ext uri="{FF2B5EF4-FFF2-40B4-BE49-F238E27FC236}">
                <a16:creationId xmlns:a16="http://schemas.microsoft.com/office/drawing/2014/main" id="{1BF503A2-D962-407C-AFDF-C8EE4FF43611}"/>
              </a:ext>
            </a:extLst>
          </p:cNvPr>
          <p:cNvSpPr txBox="1"/>
          <p:nvPr/>
        </p:nvSpPr>
        <p:spPr>
          <a:xfrm>
            <a:off x="9072641" y="703425"/>
            <a:ext cx="99257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500" b="1" dirty="0">
                <a:solidFill>
                  <a:schemeClr val="lt1"/>
                </a:solidFill>
              </a:rPr>
              <a:t>Project</a:t>
            </a:r>
            <a:endParaRPr sz="15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9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DA6C98-31CA-46A8-829F-BB4D975F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74" y="1235355"/>
            <a:ext cx="7880136" cy="50629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00D51E-70D9-4E15-9E59-B035028628AA}"/>
              </a:ext>
            </a:extLst>
          </p:cNvPr>
          <p:cNvSpPr/>
          <p:nvPr/>
        </p:nvSpPr>
        <p:spPr>
          <a:xfrm>
            <a:off x="9713144" y="5247048"/>
            <a:ext cx="879410" cy="257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876F0-0131-42E8-B1B4-24B4998B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465" y="301998"/>
            <a:ext cx="5383770" cy="6342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2C8D04-4CB5-4834-B926-E7D7BFE2D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74" y="301997"/>
            <a:ext cx="5383661" cy="63326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0679C12-0762-40AB-A22E-193F879040A6}"/>
              </a:ext>
            </a:extLst>
          </p:cNvPr>
          <p:cNvSpPr/>
          <p:nvPr/>
        </p:nvSpPr>
        <p:spPr>
          <a:xfrm>
            <a:off x="5476122" y="3001346"/>
            <a:ext cx="1404511" cy="1624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97C1E-3B68-4D49-87D2-500F4669A636}"/>
              </a:ext>
            </a:extLst>
          </p:cNvPr>
          <p:cNvSpPr txBox="1"/>
          <p:nvPr/>
        </p:nvSpPr>
        <p:spPr>
          <a:xfrm>
            <a:off x="6948244" y="4472432"/>
            <a:ext cx="2545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Jcalendar</a:t>
            </a:r>
            <a:r>
              <a:rPr lang="ko-KR" altLang="en-US" dirty="0"/>
              <a:t>를 이용한 날짜 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A8BD93-66F2-4675-B293-9A5CC9A0A6EA}"/>
              </a:ext>
            </a:extLst>
          </p:cNvPr>
          <p:cNvSpPr/>
          <p:nvPr/>
        </p:nvSpPr>
        <p:spPr>
          <a:xfrm>
            <a:off x="8067369" y="2801136"/>
            <a:ext cx="58774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27C934-F314-4D0C-9E55-0BED82A72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387" y="311522"/>
            <a:ext cx="5411848" cy="6332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1B5DB3-D5E5-4A89-8842-4DD60205A3B5}"/>
              </a:ext>
            </a:extLst>
          </p:cNvPr>
          <p:cNvSpPr txBox="1"/>
          <p:nvPr/>
        </p:nvSpPr>
        <p:spPr>
          <a:xfrm>
            <a:off x="5585988" y="5423026"/>
            <a:ext cx="3264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Jchooser</a:t>
            </a:r>
            <a:r>
              <a:rPr lang="ko-KR" altLang="en-US" dirty="0"/>
              <a:t>를 이용한 이미지 업로드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EF1433-B4C4-4202-9B45-81831FB02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977" y="311522"/>
            <a:ext cx="5394202" cy="63135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3444469-0650-4CC2-B3C6-E2CB94C5A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763" y="2752096"/>
            <a:ext cx="4202221" cy="239747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1A3525-4E95-43B5-A5FA-EC27C0EC71B1}"/>
              </a:ext>
            </a:extLst>
          </p:cNvPr>
          <p:cNvSpPr txBox="1"/>
          <p:nvPr/>
        </p:nvSpPr>
        <p:spPr>
          <a:xfrm>
            <a:off x="8247619" y="4210155"/>
            <a:ext cx="1545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이미지를 선택하면</a:t>
            </a:r>
            <a:endParaRPr lang="en-US" altLang="ko-KR" sz="1200" dirty="0"/>
          </a:p>
          <a:p>
            <a:r>
              <a:rPr lang="en-US" altLang="ko-KR" sz="1200" dirty="0"/>
              <a:t>Blob</a:t>
            </a:r>
            <a:r>
              <a:rPr lang="ko-KR" altLang="en-US" sz="1200" dirty="0"/>
              <a:t>로 변환 이후</a:t>
            </a:r>
            <a:endParaRPr lang="en-US" altLang="ko-KR" sz="1200" dirty="0"/>
          </a:p>
          <a:p>
            <a:r>
              <a:rPr lang="ko-KR" altLang="en-US" sz="1200" dirty="0"/>
              <a:t>등록 및 수정을 하면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/>
              <a:t>BD</a:t>
            </a:r>
            <a:r>
              <a:rPr lang="ko-KR" altLang="en-US" sz="1200" dirty="0"/>
              <a:t>에 </a:t>
            </a:r>
            <a:r>
              <a:rPr lang="en-US" altLang="ko-KR" sz="1200" dirty="0"/>
              <a:t>blob</a:t>
            </a:r>
            <a:r>
              <a:rPr lang="ko-KR" altLang="en-US" sz="1200" dirty="0"/>
              <a:t>를 저장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98F291-06FF-494B-BA79-DDB6B3CEE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874" y="1212452"/>
            <a:ext cx="7904643" cy="5095356"/>
          </a:xfrm>
          <a:prstGeom prst="rect">
            <a:avLst/>
          </a:prstGeom>
        </p:spPr>
      </p:pic>
      <p:sp>
        <p:nvSpPr>
          <p:cNvPr id="27" name="Google Shape;321;p33">
            <a:extLst>
              <a:ext uri="{FF2B5EF4-FFF2-40B4-BE49-F238E27FC236}">
                <a16:creationId xmlns:a16="http://schemas.microsoft.com/office/drawing/2014/main" id="{1E596F73-1C15-4A9C-84FC-CBA1462F1A90}"/>
              </a:ext>
            </a:extLst>
          </p:cNvPr>
          <p:cNvSpPr txBox="1"/>
          <p:nvPr/>
        </p:nvSpPr>
        <p:spPr>
          <a:xfrm>
            <a:off x="322608" y="195424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 err="1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기업메인</a:t>
            </a:r>
            <a:r>
              <a:rPr lang="en-US" altLang="ko-KR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/</a:t>
            </a:r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정보등록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178391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1" grpId="0"/>
      <p:bldP spid="11" grpId="1"/>
      <p:bldP spid="14" grpId="0" animBg="1"/>
      <p:bldP spid="14" grpId="1" animBg="1"/>
      <p:bldP spid="17" grpId="0"/>
      <p:bldP spid="17" grpId="1"/>
      <p:bldP spid="24" grpId="0"/>
      <p:bldP spid="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58CA0D-374F-4679-897B-1E14EAC1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7" y="1059256"/>
            <a:ext cx="8458901" cy="50546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3C3B0D-D22F-41B9-9EE1-0BF32A68C3B1}"/>
              </a:ext>
            </a:extLst>
          </p:cNvPr>
          <p:cNvSpPr/>
          <p:nvPr/>
        </p:nvSpPr>
        <p:spPr>
          <a:xfrm>
            <a:off x="2959260" y="2960483"/>
            <a:ext cx="8022594" cy="238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86FAD-74B6-4C10-964A-7E23CF324934}"/>
              </a:ext>
            </a:extLst>
          </p:cNvPr>
          <p:cNvSpPr txBox="1"/>
          <p:nvPr/>
        </p:nvSpPr>
        <p:spPr>
          <a:xfrm>
            <a:off x="5748951" y="331625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더블클릭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570DBE-79F3-4CBA-B166-A4A3BBCA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37" y="1035338"/>
            <a:ext cx="8458901" cy="5078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BFC4F7-1A54-43E9-AC89-EC0B5CE42235}"/>
              </a:ext>
            </a:extLst>
          </p:cNvPr>
          <p:cNvSpPr/>
          <p:nvPr/>
        </p:nvSpPr>
        <p:spPr>
          <a:xfrm>
            <a:off x="5069941" y="2222747"/>
            <a:ext cx="2824680" cy="306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9EE060-20B9-4D1C-8DA1-A091D568DE33}"/>
              </a:ext>
            </a:extLst>
          </p:cNvPr>
          <p:cNvSpPr/>
          <p:nvPr/>
        </p:nvSpPr>
        <p:spPr>
          <a:xfrm>
            <a:off x="7894621" y="2222747"/>
            <a:ext cx="516048" cy="306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2B34A7-0BE0-459B-9305-336D43B0C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645" y="517669"/>
            <a:ext cx="3917622" cy="582266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1BAF0D-05D2-4C68-A342-30A466FD6057}"/>
              </a:ext>
            </a:extLst>
          </p:cNvPr>
          <p:cNvSpPr/>
          <p:nvPr/>
        </p:nvSpPr>
        <p:spPr>
          <a:xfrm>
            <a:off x="5486401" y="5649362"/>
            <a:ext cx="952506" cy="464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1ADBF06-399F-4B35-9EBB-9D6DC24BA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644" y="494654"/>
            <a:ext cx="3952465" cy="5874660"/>
          </a:xfrm>
          <a:prstGeom prst="rect">
            <a:avLst/>
          </a:prstGeom>
        </p:spPr>
      </p:pic>
      <p:sp>
        <p:nvSpPr>
          <p:cNvPr id="17" name="Google Shape;321;p33">
            <a:extLst>
              <a:ext uri="{FF2B5EF4-FFF2-40B4-BE49-F238E27FC236}">
                <a16:creationId xmlns:a16="http://schemas.microsoft.com/office/drawing/2014/main" id="{5AA8D3C3-24F7-4061-9860-66911CA099B6}"/>
              </a:ext>
            </a:extLst>
          </p:cNvPr>
          <p:cNvSpPr txBox="1"/>
          <p:nvPr/>
        </p:nvSpPr>
        <p:spPr>
          <a:xfrm>
            <a:off x="322608" y="195424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이력서 확인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10004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8" grpId="0" animBg="1"/>
      <p:bldP spid="8" grpId="1" animBg="1"/>
      <p:bldP spid="8" grpId="2" animBg="1"/>
      <p:bldP spid="9" grpId="0" animBg="1"/>
      <p:bldP spid="9" grpId="1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9;p92">
            <a:extLst>
              <a:ext uri="{FF2B5EF4-FFF2-40B4-BE49-F238E27FC236}">
                <a16:creationId xmlns:a16="http://schemas.microsoft.com/office/drawing/2014/main" id="{8AFBDFBE-4072-46D3-B718-DD26980B0FA4}"/>
              </a:ext>
            </a:extLst>
          </p:cNvPr>
          <p:cNvSpPr/>
          <p:nvPr/>
        </p:nvSpPr>
        <p:spPr>
          <a:xfrm>
            <a:off x="2418313" y="4630430"/>
            <a:ext cx="2868294" cy="1440914"/>
          </a:xfrm>
          <a:prstGeom prst="rect">
            <a:avLst/>
          </a:prstGeom>
          <a:solidFill>
            <a:srgbClr val="002060">
              <a:alpha val="9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1500" b="1" dirty="0">
                <a:solidFill>
                  <a:schemeClr val="lt1"/>
                </a:solidFill>
              </a:rPr>
              <a:t>길이 있으면 찾아가고</a:t>
            </a:r>
          </a:p>
          <a:p>
            <a:pPr lvl="0" algn="ctr"/>
            <a:r>
              <a:rPr lang="ko-KR" altLang="en-US" sz="1500" b="1" dirty="0">
                <a:solidFill>
                  <a:schemeClr val="lt1"/>
                </a:solidFill>
              </a:rPr>
              <a:t>없다면 만들어 가자</a:t>
            </a:r>
          </a:p>
        </p:txBody>
      </p:sp>
      <p:sp>
        <p:nvSpPr>
          <p:cNvPr id="4" name="Google Shape;1592;p92">
            <a:extLst>
              <a:ext uri="{FF2B5EF4-FFF2-40B4-BE49-F238E27FC236}">
                <a16:creationId xmlns:a16="http://schemas.microsoft.com/office/drawing/2014/main" id="{67B4EDA5-2EF4-4B7E-B11D-B401E8253866}"/>
              </a:ext>
            </a:extLst>
          </p:cNvPr>
          <p:cNvSpPr/>
          <p:nvPr/>
        </p:nvSpPr>
        <p:spPr>
          <a:xfrm>
            <a:off x="6911910" y="2091104"/>
            <a:ext cx="3333402" cy="3984185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후기</a:t>
            </a:r>
            <a:endParaRPr lang="en-US" altLang="ko-KR" sz="1400" b="1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혼자만 열심히 하면 끝나는 것이 아닌 다 같이 </a:t>
            </a:r>
            <a:r>
              <a:rPr lang="ko-KR" altLang="en-US" sz="1200" dirty="0" err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도와야</a:t>
            </a:r>
            <a:r>
              <a:rPr lang="en-US" altLang="ko-KR" sz="1200" dirty="0">
                <a:solidFill>
                  <a:srgbClr val="1F3864"/>
                </a:solidFill>
              </a:rPr>
              <a:t> </a:t>
            </a:r>
            <a:r>
              <a:rPr lang="ko-KR" altLang="en-US" sz="1200" dirty="0">
                <a:solidFill>
                  <a:srgbClr val="1F3864"/>
                </a:solidFill>
              </a:rPr>
              <a:t>원하는 결과물을 얻을 수 있다는 것을 </a:t>
            </a:r>
            <a:r>
              <a:rPr lang="ko-KR" altLang="en-US" sz="1200" dirty="0" err="1">
                <a:solidFill>
                  <a:srgbClr val="1F3864"/>
                </a:solidFill>
              </a:rPr>
              <a:t>깨달았습니다</a:t>
            </a:r>
            <a:r>
              <a:rPr lang="en-US" altLang="ko-KR" sz="1200" dirty="0">
                <a:solidFill>
                  <a:srgbClr val="1F3864"/>
                </a:solidFill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F3864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F3864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solidFill>
                  <a:srgbClr val="1F3864"/>
                </a:solidFill>
              </a:rPr>
              <a:t>MVC</a:t>
            </a:r>
            <a:r>
              <a:rPr lang="ko-KR" altLang="en-US" sz="1200" dirty="0">
                <a:solidFill>
                  <a:srgbClr val="1F3864"/>
                </a:solidFill>
              </a:rPr>
              <a:t>패턴이 적용된 </a:t>
            </a:r>
            <a:r>
              <a:rPr lang="en-US" altLang="ko-KR" sz="1200" dirty="0">
                <a:solidFill>
                  <a:srgbClr val="1F3864"/>
                </a:solidFill>
              </a:rPr>
              <a:t>Framework</a:t>
            </a:r>
            <a:r>
              <a:rPr lang="ko-KR" altLang="en-US" sz="1200" dirty="0">
                <a:solidFill>
                  <a:srgbClr val="1F3864"/>
                </a:solidFill>
              </a:rPr>
              <a:t>을 기본부터 설계하는 경험은 특히 인상깊었다</a:t>
            </a:r>
            <a:r>
              <a:rPr lang="en-US" altLang="ko-KR" sz="1200" dirty="0">
                <a:solidFill>
                  <a:srgbClr val="1F3864"/>
                </a:solidFill>
              </a:rPr>
              <a:t>. GitHub</a:t>
            </a:r>
            <a:r>
              <a:rPr lang="ko-KR" altLang="en-US" sz="1200" dirty="0">
                <a:solidFill>
                  <a:srgbClr val="1F3864"/>
                </a:solidFill>
              </a:rPr>
              <a:t> 형상관리시스템을 적극적인 사용하여 탄력적인 협업을 진행했습니다</a:t>
            </a:r>
            <a:r>
              <a:rPr lang="en-US" altLang="ko-KR" sz="1200" dirty="0">
                <a:solidFill>
                  <a:srgbClr val="1F3864"/>
                </a:solidFill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F3864"/>
              </a:solidFill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rgbClr val="1F3864"/>
              </a:solidFill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dirty="0">
                <a:solidFill>
                  <a:srgbClr val="1F3864"/>
                </a:solidFill>
              </a:rPr>
              <a:t>6</a:t>
            </a:r>
            <a:r>
              <a:rPr lang="ko-KR" altLang="en-US" sz="1200" dirty="0">
                <a:solidFill>
                  <a:srgbClr val="1F3864"/>
                </a:solidFill>
              </a:rPr>
              <a:t>개월간 </a:t>
            </a:r>
            <a:r>
              <a:rPr lang="en-US" altLang="ko-KR" sz="1200" dirty="0">
                <a:solidFill>
                  <a:srgbClr val="1F3864"/>
                </a:solidFill>
              </a:rPr>
              <a:t>3</a:t>
            </a:r>
            <a:r>
              <a:rPr lang="ko-KR" altLang="en-US" sz="1200" dirty="0">
                <a:solidFill>
                  <a:srgbClr val="1F3864"/>
                </a:solidFill>
              </a:rPr>
              <a:t>가지의 프로젝트를 진행하며 협동을 배웠으며 코딩에 대한 지식을 차근차근 쌓아왔습니다</a:t>
            </a:r>
            <a:r>
              <a:rPr lang="en-US" altLang="ko-KR" sz="1200" dirty="0">
                <a:solidFill>
                  <a:srgbClr val="1F3864"/>
                </a:solidFill>
              </a:rPr>
              <a:t>. </a:t>
            </a:r>
            <a:r>
              <a:rPr lang="ko-KR" altLang="en-US" sz="1200" dirty="0">
                <a:solidFill>
                  <a:srgbClr val="1F3864"/>
                </a:solidFill>
              </a:rPr>
              <a:t>지난 </a:t>
            </a:r>
            <a:r>
              <a:rPr lang="en-US" altLang="ko-KR" sz="1200" dirty="0">
                <a:solidFill>
                  <a:srgbClr val="1F3864"/>
                </a:solidFill>
              </a:rPr>
              <a:t>6</a:t>
            </a:r>
            <a:r>
              <a:rPr lang="ko-KR" altLang="en-US" sz="1200" dirty="0">
                <a:solidFill>
                  <a:srgbClr val="1F3864"/>
                </a:solidFill>
              </a:rPr>
              <a:t>개월은 저에게 있어서 너무나도 값진 </a:t>
            </a:r>
            <a:r>
              <a:rPr lang="ko-KR" altLang="en-US" sz="1200" dirty="0" err="1">
                <a:solidFill>
                  <a:srgbClr val="1F3864"/>
                </a:solidFill>
              </a:rPr>
              <a:t>교육기간이었습니다</a:t>
            </a:r>
            <a:r>
              <a:rPr lang="en-US" altLang="ko-KR" sz="1200" dirty="0">
                <a:solidFill>
                  <a:srgbClr val="1F3864"/>
                </a:solidFill>
              </a:rPr>
              <a:t>. </a:t>
            </a:r>
            <a:endParaRPr sz="12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593;p92">
            <a:extLst>
              <a:ext uri="{FF2B5EF4-FFF2-40B4-BE49-F238E27FC236}">
                <a16:creationId xmlns:a16="http://schemas.microsoft.com/office/drawing/2014/main" id="{2F2EE43B-C899-4665-BCDC-7289AA82F4D7}"/>
              </a:ext>
            </a:extLst>
          </p:cNvPr>
          <p:cNvSpPr/>
          <p:nvPr/>
        </p:nvSpPr>
        <p:spPr>
          <a:xfrm>
            <a:off x="6911911" y="747229"/>
            <a:ext cx="3333401" cy="1285686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-KR" altLang="en-US" sz="16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이과생</a:t>
            </a:r>
            <a:r>
              <a:rPr 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600" b="1" dirty="0">
              <a:solidFill>
                <a:srgbClr val="001F5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-KR" altLang="en-US" sz="1600" b="1" dirty="0">
                <a:solidFill>
                  <a:schemeClr val="lt1"/>
                </a:solidFill>
              </a:rPr>
              <a:t>해결사</a:t>
            </a:r>
            <a:r>
              <a:rPr lang="ko-KR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ko-KR"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ko-KR" altLang="en-US" sz="1600" b="1" dirty="0" err="1">
                <a:solidFill>
                  <a:schemeClr val="lt1"/>
                </a:solidFill>
              </a:rPr>
              <a:t>구글링좋아함</a:t>
            </a:r>
            <a:endParaRPr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_x187270328">
            <a:extLst>
              <a:ext uri="{FF2B5EF4-FFF2-40B4-BE49-F238E27FC236}">
                <a16:creationId xmlns:a16="http://schemas.microsoft.com/office/drawing/2014/main" id="{02F7D314-5F32-40F1-B117-1047EEEA4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12" y="742238"/>
            <a:ext cx="2868293" cy="3823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954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5"/>
          <p:cNvSpPr txBox="1"/>
          <p:nvPr/>
        </p:nvSpPr>
        <p:spPr>
          <a:xfrm>
            <a:off x="1524000" y="2022225"/>
            <a:ext cx="9144000" cy="23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32000" rIns="91425" bIns="45700" anchor="t" anchorCtr="0">
            <a:noAutofit/>
          </a:bodyPr>
          <a:lstStyle/>
          <a:p>
            <a:pPr algn="ctr"/>
            <a:r>
              <a:rPr lang="ko-KR" altLang="en-US" sz="10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r>
              <a:rPr lang="en-US" altLang="ko-KR" sz="10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10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/>
        </p:nvSpPr>
        <p:spPr>
          <a:xfrm>
            <a:off x="1940393" y="265288"/>
            <a:ext cx="25898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2000" b="1" dirty="0" err="1">
                <a:solidFill>
                  <a:schemeClr val="lt1"/>
                </a:solidFill>
              </a:rPr>
              <a:t>Contents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277173" y="882100"/>
            <a:ext cx="6989188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rgbClr val="29D1CD"/>
                </a:solidFill>
              </a:rPr>
              <a:t>1. Final Project</a:t>
            </a:r>
            <a:r>
              <a:rPr lang="ko-KR" altLang="en-US" sz="1500" dirty="0">
                <a:solidFill>
                  <a:schemeClr val="lt1"/>
                </a:solidFill>
              </a:rPr>
              <a:t>	</a:t>
            </a:r>
            <a:endParaRPr lang="en-US" altLang="ko-KR" sz="1500"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개요</a:t>
            </a:r>
            <a:endParaRPr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팀원 별 업무 분담</a:t>
            </a:r>
            <a:endParaRPr sz="1500" dirty="0">
              <a:solidFill>
                <a:srgbClr val="7F7F7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사이트 맵</a:t>
            </a:r>
            <a:endParaRPr lang="en-US" altLang="ko-KR" sz="1500" dirty="0">
              <a:solidFill>
                <a:srgbClr val="7F7F7F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ko-KR" sz="1500" dirty="0">
                <a:solidFill>
                  <a:srgbClr val="7F7F7F"/>
                </a:solidFill>
              </a:rPr>
              <a:t>-</a:t>
            </a:r>
            <a:r>
              <a:rPr lang="en-US" altLang="ko-KR" sz="1500" dirty="0">
                <a:solidFill>
                  <a:srgbClr val="7F7F7F"/>
                </a:solidFill>
              </a:rPr>
              <a:t> </a:t>
            </a:r>
            <a:r>
              <a:rPr lang="ko-KR" altLang="en-US" sz="1500" dirty="0">
                <a:solidFill>
                  <a:srgbClr val="7F7F7F"/>
                </a:solidFill>
              </a:rPr>
              <a:t>적용기술</a:t>
            </a:r>
            <a:endParaRPr lang="en-US" altLang="ko-KR" sz="1500" dirty="0">
              <a:solidFill>
                <a:srgbClr val="7F7F7F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ko-KR" sz="1500" dirty="0">
                <a:solidFill>
                  <a:srgbClr val="7F7F7F"/>
                </a:solidFill>
              </a:rPr>
              <a:t>-</a:t>
            </a:r>
            <a:r>
              <a:rPr lang="en-US" altLang="ko-KR" sz="1500" dirty="0">
                <a:solidFill>
                  <a:srgbClr val="7F7F7F"/>
                </a:solidFill>
              </a:rPr>
              <a:t> </a:t>
            </a:r>
            <a:r>
              <a:rPr lang="ko-KR" altLang="en-US" sz="1500" dirty="0">
                <a:solidFill>
                  <a:srgbClr val="7F7F7F"/>
                </a:solidFill>
              </a:rPr>
              <a:t>구현기능</a:t>
            </a:r>
            <a:endParaRPr sz="1500"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b="1" dirty="0">
                <a:solidFill>
                  <a:srgbClr val="29D1CD"/>
                </a:solidFill>
              </a:rPr>
              <a:t>2. Second Semi Project</a:t>
            </a:r>
            <a:r>
              <a:rPr lang="ko-KR" altLang="en-US" sz="1500" b="1" dirty="0">
                <a:solidFill>
                  <a:srgbClr val="29D1CD"/>
                </a:solidFill>
              </a:rPr>
              <a:t> 	</a:t>
            </a:r>
            <a:endParaRPr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개요</a:t>
            </a:r>
            <a:endParaRPr lang="ko-KR" altLang="en-US"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팀원 별 업무 분담</a:t>
            </a:r>
            <a:endParaRPr lang="en-US" altLang="ko-KR" sz="1500" dirty="0">
              <a:solidFill>
                <a:srgbClr val="7F7F7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기능구성</a:t>
            </a:r>
          </a:p>
          <a:p>
            <a:pPr lvl="0"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</a:t>
            </a:r>
            <a:r>
              <a:rPr lang="ko-KR" altLang="en-US" sz="1500" dirty="0">
                <a:solidFill>
                  <a:srgbClr val="7F7F7F"/>
                </a:solidFill>
              </a:rPr>
              <a:t> 적용기술</a:t>
            </a:r>
          </a:p>
          <a:p>
            <a:pPr lvl="0"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</a:t>
            </a:r>
            <a:r>
              <a:rPr lang="ko-KR" altLang="en-US" sz="1500" dirty="0">
                <a:solidFill>
                  <a:srgbClr val="7F7F7F"/>
                </a:solidFill>
              </a:rPr>
              <a:t> 구현기능</a:t>
            </a:r>
            <a:endParaRPr lang="ko-KR" altLang="en-US" sz="1500" dirty="0">
              <a:solidFill>
                <a:srgbClr val="3F3F3F"/>
              </a:solidFill>
            </a:endParaRPr>
          </a:p>
          <a:p>
            <a:pPr marL="285750" indent="-190500">
              <a:lnSpc>
                <a:spcPct val="120000"/>
              </a:lnSpc>
              <a:buClr>
                <a:schemeClr val="dk1"/>
              </a:buClr>
              <a:buSzPts val="1500"/>
            </a:pPr>
            <a:endParaRPr sz="1500" dirty="0">
              <a:solidFill>
                <a:srgbClr val="7F7F7F"/>
              </a:solidFill>
            </a:endParaRPr>
          </a:p>
          <a:p>
            <a:pPr lvl="0">
              <a:lnSpc>
                <a:spcPct val="120000"/>
              </a:lnSpc>
            </a:pPr>
            <a:r>
              <a:rPr lang="en-US" altLang="ko-KR" sz="1500" b="1" dirty="0">
                <a:solidFill>
                  <a:srgbClr val="29D1CD"/>
                </a:solidFill>
              </a:rPr>
              <a:t>3. First Semi Project</a:t>
            </a:r>
            <a:r>
              <a:rPr lang="ko-KR" altLang="en-US" sz="1500" b="1" dirty="0">
                <a:solidFill>
                  <a:srgbClr val="29D1CD"/>
                </a:solidFill>
              </a:rPr>
              <a:t> 	</a:t>
            </a:r>
            <a:endParaRPr lang="ko-KR" altLang="en-US"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개요</a:t>
            </a:r>
            <a:endParaRPr lang="ko-KR" altLang="en-US"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 </a:t>
            </a:r>
            <a:r>
              <a:rPr lang="ko-KR" altLang="en-US" sz="1500" dirty="0">
                <a:solidFill>
                  <a:srgbClr val="7F7F7F"/>
                </a:solidFill>
              </a:rPr>
              <a:t>팀원 별 업무 분담</a:t>
            </a:r>
          </a:p>
          <a:p>
            <a:pPr lvl="0"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</a:t>
            </a:r>
            <a:r>
              <a:rPr lang="ko-KR" altLang="en-US" sz="1500" dirty="0">
                <a:solidFill>
                  <a:srgbClr val="7F7F7F"/>
                </a:solidFill>
              </a:rPr>
              <a:t> 적용기술</a:t>
            </a:r>
          </a:p>
          <a:p>
            <a:pPr lvl="0">
              <a:lnSpc>
                <a:spcPct val="120000"/>
              </a:lnSpc>
            </a:pPr>
            <a:r>
              <a:rPr lang="en-US" altLang="ko-KR" sz="1500" dirty="0">
                <a:solidFill>
                  <a:srgbClr val="7F7F7F"/>
                </a:solidFill>
              </a:rPr>
              <a:t>-</a:t>
            </a:r>
            <a:r>
              <a:rPr lang="ko-KR" altLang="en-US" sz="1500" dirty="0">
                <a:solidFill>
                  <a:srgbClr val="7F7F7F"/>
                </a:solidFill>
              </a:rPr>
              <a:t> 구현기능</a:t>
            </a:r>
            <a:endParaRPr lang="ko-KR" altLang="en-US" sz="1500" dirty="0">
              <a:solidFill>
                <a:srgbClr val="3F3F3F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3F3F3F"/>
                </a:solidFill>
              </a:rPr>
              <a:t>	</a:t>
            </a:r>
            <a:endParaRPr dirty="0"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583427" y="5392035"/>
            <a:ext cx="1458013" cy="96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/>
        </p:nvSpPr>
        <p:spPr>
          <a:xfrm>
            <a:off x="3397411" y="972553"/>
            <a:ext cx="996000" cy="4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프로젝트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개발인력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개발기간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이용대상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개발환경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b="1" dirty="0">
                <a:solidFill>
                  <a:srgbClr val="1C8C8C"/>
                </a:solidFill>
              </a:rPr>
              <a:t>운영환경</a:t>
            </a:r>
            <a:endParaRPr b="1" dirty="0">
              <a:solidFill>
                <a:srgbClr val="1C8C8C"/>
              </a:solidFill>
            </a:endParaRPr>
          </a:p>
          <a:p>
            <a:pPr>
              <a:lnSpc>
                <a:spcPct val="120000"/>
              </a:lnSpc>
            </a:pPr>
            <a:endParaRPr b="1" dirty="0">
              <a:solidFill>
                <a:srgbClr val="1C8C8C"/>
              </a:solidFill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422667" y="972553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4393411" y="972560"/>
            <a:ext cx="5925900" cy="5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" b="1" dirty="0">
                <a:solidFill>
                  <a:schemeClr val="lt1"/>
                </a:solidFill>
              </a:rPr>
              <a:t>DELIGHT</a:t>
            </a:r>
            <a:endParaRPr dirty="0">
              <a:solidFill>
                <a:srgbClr val="A5A5A5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5</a:t>
            </a:r>
            <a:r>
              <a:rPr lang="ko" altLang="en-US" dirty="0">
                <a:solidFill>
                  <a:schemeClr val="lt1"/>
                </a:solidFill>
              </a:rPr>
              <a:t>인 김익주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김영민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이도형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최예진</a:t>
            </a:r>
            <a:r>
              <a:rPr lang="en-US" altLang="ko" dirty="0">
                <a:solidFill>
                  <a:schemeClr val="lt1"/>
                </a:solidFill>
              </a:rPr>
              <a:t>,</a:t>
            </a:r>
            <a:r>
              <a:rPr lang="ko" altLang="en-US" dirty="0">
                <a:solidFill>
                  <a:schemeClr val="lt1"/>
                </a:solidFill>
              </a:rPr>
              <a:t>정하경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chemeClr val="lt1"/>
                </a:solidFill>
              </a:rPr>
              <a:t>2019.12.23</a:t>
            </a:r>
            <a:r>
              <a:rPr lang="ko" altLang="en-US" dirty="0">
                <a:solidFill>
                  <a:schemeClr val="lt1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– 2020.02.14(8</a:t>
            </a:r>
            <a:r>
              <a:rPr lang="ko" altLang="en-US" dirty="0">
                <a:solidFill>
                  <a:schemeClr val="lt1"/>
                </a:solidFill>
              </a:rPr>
              <a:t>주</a:t>
            </a:r>
            <a:r>
              <a:rPr lang="en-US" altLang="ko" dirty="0">
                <a:solidFill>
                  <a:schemeClr val="lt1"/>
                </a:solidFill>
              </a:rPr>
              <a:t>)</a:t>
            </a:r>
            <a:endParaRPr dirty="0"/>
          </a:p>
          <a:p>
            <a:pPr>
              <a:lnSpc>
                <a:spcPct val="120000"/>
              </a:lnSpc>
            </a:pPr>
            <a:r>
              <a:rPr lang="ko" altLang="en-US" dirty="0">
                <a:solidFill>
                  <a:schemeClr val="lt1"/>
                </a:solidFill>
              </a:rPr>
              <a:t>웹기반 티켓 예매 사이트 구축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ko" altLang="en-US" dirty="0">
                <a:solidFill>
                  <a:schemeClr val="lt1"/>
                </a:solidFill>
              </a:rPr>
              <a:t>티켓 소비자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[O S]</a:t>
            </a:r>
            <a:r>
              <a:rPr lang="ko" altLang="en-US" dirty="0">
                <a:solidFill>
                  <a:schemeClr val="lt1"/>
                </a:solidFill>
              </a:rPr>
              <a:t>   </a:t>
            </a:r>
            <a:r>
              <a:rPr lang="en-US" altLang="ko" dirty="0">
                <a:solidFill>
                  <a:schemeClr val="lt1"/>
                </a:solidFill>
              </a:rPr>
              <a:t>Window10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[JVM] </a:t>
            </a:r>
            <a:r>
              <a:rPr lang="ko" altLang="en-US" dirty="0">
                <a:solidFill>
                  <a:srgbClr val="0F4A49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Eclipse(JDK1.8) 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[WAS]</a:t>
            </a:r>
            <a:r>
              <a:rPr lang="ko" altLang="en-US" dirty="0">
                <a:solidFill>
                  <a:srgbClr val="0F4A49"/>
                </a:solidFill>
              </a:rPr>
              <a:t> </a:t>
            </a:r>
            <a:r>
              <a:rPr lang="en-US" altLang="ko" dirty="0">
                <a:solidFill>
                  <a:schemeClr val="lt1"/>
                </a:solidFill>
              </a:rPr>
              <a:t>Tomcat9.0</a:t>
            </a:r>
            <a:endParaRPr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</a:t>
            </a:r>
            <a:r>
              <a:rPr lang="pl-PL" altLang="ko" dirty="0">
                <a:solidFill>
                  <a:srgbClr val="35BDB2"/>
                </a:solidFill>
              </a:rPr>
              <a:t>F W]</a:t>
            </a:r>
            <a:r>
              <a:rPr lang="pl-PL" altLang="ko" dirty="0">
                <a:solidFill>
                  <a:srgbClr val="0F4A49"/>
                </a:solidFill>
              </a:rPr>
              <a:t>  </a:t>
            </a:r>
            <a:r>
              <a:rPr lang="pl-PL" altLang="ko" dirty="0">
                <a:solidFill>
                  <a:schemeClr val="lt1"/>
                </a:solidFill>
              </a:rPr>
              <a:t>Tomcat9.0</a:t>
            </a:r>
            <a:endParaRPr lang="pl-PL" dirty="0">
              <a:solidFill>
                <a:srgbClr val="0F4A49"/>
              </a:solidFill>
            </a:endParaRPr>
          </a:p>
          <a:p>
            <a:pPr>
              <a:lnSpc>
                <a:spcPct val="120000"/>
              </a:lnSpc>
            </a:pPr>
            <a:r>
              <a:rPr lang="pl-PL" altLang="ko" dirty="0">
                <a:solidFill>
                  <a:srgbClr val="35BDB2"/>
                </a:solidFill>
              </a:rPr>
              <a:t>[ORM]</a:t>
            </a:r>
            <a:r>
              <a:rPr lang="pl-PL" altLang="ko" dirty="0">
                <a:solidFill>
                  <a:srgbClr val="0F4A49"/>
                </a:solidFill>
              </a:rPr>
              <a:t> </a:t>
            </a:r>
            <a:r>
              <a:rPr lang="pl-PL" altLang="ko" dirty="0">
                <a:solidFill>
                  <a:schemeClr val="lt1"/>
                </a:solidFill>
              </a:rPr>
              <a:t>MyBatis3.4.1</a:t>
            </a:r>
            <a:endParaRPr lang="pl-PL" dirty="0"/>
          </a:p>
          <a:p>
            <a:pPr>
              <a:lnSpc>
                <a:spcPct val="120000"/>
              </a:lnSpc>
            </a:pPr>
            <a:r>
              <a:rPr lang="en-US" altLang="ko" dirty="0">
                <a:solidFill>
                  <a:srgbClr val="35BDB2"/>
                </a:solidFill>
              </a:rPr>
              <a:t>[D B] </a:t>
            </a:r>
            <a:r>
              <a:rPr lang="ko" altLang="en-US" dirty="0">
                <a:solidFill>
                  <a:srgbClr val="0F4A49"/>
                </a:solidFill>
              </a:rPr>
              <a:t>  </a:t>
            </a:r>
            <a:r>
              <a:rPr lang="en-US" altLang="ko" dirty="0">
                <a:solidFill>
                  <a:schemeClr val="lt1"/>
                </a:solidFill>
              </a:rPr>
              <a:t>Toad(Oracle 11g)</a:t>
            </a: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  <a:p>
            <a:pPr>
              <a:lnSpc>
                <a:spcPct val="120000"/>
              </a:lnSpc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2884" y="9611741"/>
            <a:ext cx="225032" cy="225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/>
        </p:nvSpPr>
        <p:spPr>
          <a:xfrm>
            <a:off x="4393411" y="4752479"/>
            <a:ext cx="30000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0000"/>
              </a:lnSpc>
            </a:pP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>
                <a:solidFill>
                  <a:srgbClr val="29D1CD"/>
                </a:solidFill>
              </a:rPr>
              <a:t>[JVM] </a:t>
            </a:r>
            <a:r>
              <a:rPr lang="en-US" altLang="ko">
                <a:solidFill>
                  <a:schemeClr val="lt1"/>
                </a:solidFill>
              </a:rPr>
              <a:t>JDK1.8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">
                <a:solidFill>
                  <a:srgbClr val="29D1CD"/>
                </a:solidFill>
              </a:rPr>
              <a:t>[WAS] </a:t>
            </a:r>
            <a:r>
              <a:rPr lang="en-US" altLang="ko">
                <a:solidFill>
                  <a:schemeClr val="lt1"/>
                </a:solidFill>
              </a:rPr>
              <a:t>Tomcat9.0</a:t>
            </a:r>
            <a:endParaRPr>
              <a:solidFill>
                <a:schemeClr val="dk1"/>
              </a:solidFill>
            </a:endParaRPr>
          </a:p>
          <a:p>
            <a:pPr>
              <a:lnSpc>
                <a:spcPct val="120000"/>
              </a:lnSpc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19;p23">
            <a:extLst>
              <a:ext uri="{FF2B5EF4-FFF2-40B4-BE49-F238E27FC236}">
                <a16:creationId xmlns:a16="http://schemas.microsoft.com/office/drawing/2014/main" id="{3AC130AC-6D64-4463-BBCA-9369AFC8D0A6}"/>
              </a:ext>
            </a:extLst>
          </p:cNvPr>
          <p:cNvSpPr/>
          <p:nvPr/>
        </p:nvSpPr>
        <p:spPr>
          <a:xfrm>
            <a:off x="2126781" y="621963"/>
            <a:ext cx="8292174" cy="6073111"/>
          </a:xfrm>
          <a:prstGeom prst="roundRect">
            <a:avLst>
              <a:gd name="adj" fmla="val 7463"/>
            </a:avLst>
          </a:prstGeom>
          <a:solidFill>
            <a:srgbClr val="FF0000">
              <a:alpha val="20000"/>
            </a:srgbClr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20;p23">
            <a:extLst>
              <a:ext uri="{FF2B5EF4-FFF2-40B4-BE49-F238E27FC236}">
                <a16:creationId xmlns:a16="http://schemas.microsoft.com/office/drawing/2014/main" id="{67A8BA81-FBB7-40C3-BF98-1EE8487A676C}"/>
              </a:ext>
            </a:extLst>
          </p:cNvPr>
          <p:cNvSpPr/>
          <p:nvPr/>
        </p:nvSpPr>
        <p:spPr>
          <a:xfrm>
            <a:off x="5322931" y="801530"/>
            <a:ext cx="2734912" cy="5771286"/>
          </a:xfrm>
          <a:prstGeom prst="roundRect">
            <a:avLst>
              <a:gd name="adj" fmla="val 16667"/>
            </a:avLst>
          </a:prstGeom>
          <a:solidFill>
            <a:srgbClr val="0070C0">
              <a:alpha val="49803"/>
            </a:srgbClr>
          </a:solidFill>
          <a:ln w="254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21;p23">
            <a:extLst>
              <a:ext uri="{FF2B5EF4-FFF2-40B4-BE49-F238E27FC236}">
                <a16:creationId xmlns:a16="http://schemas.microsoft.com/office/drawing/2014/main" id="{D15A6D15-3233-485E-9C88-86E45F3F6B53}"/>
              </a:ext>
            </a:extLst>
          </p:cNvPr>
          <p:cNvSpPr/>
          <p:nvPr/>
        </p:nvSpPr>
        <p:spPr>
          <a:xfrm>
            <a:off x="2287054" y="801530"/>
            <a:ext cx="2847473" cy="5771286"/>
          </a:xfrm>
          <a:prstGeom prst="roundRect">
            <a:avLst>
              <a:gd name="adj" fmla="val 16667"/>
            </a:avLst>
          </a:prstGeom>
          <a:solidFill>
            <a:srgbClr val="00B050">
              <a:alpha val="49803"/>
            </a:srgbClr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27;p23">
            <a:extLst>
              <a:ext uri="{FF2B5EF4-FFF2-40B4-BE49-F238E27FC236}">
                <a16:creationId xmlns:a16="http://schemas.microsoft.com/office/drawing/2014/main" id="{0625825F-6C6A-4F8E-9243-4E1DC32EE827}"/>
              </a:ext>
            </a:extLst>
          </p:cNvPr>
          <p:cNvSpPr txBox="1"/>
          <p:nvPr/>
        </p:nvSpPr>
        <p:spPr>
          <a:xfrm>
            <a:off x="4139688" y="896671"/>
            <a:ext cx="76174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28;p23">
            <a:extLst>
              <a:ext uri="{FF2B5EF4-FFF2-40B4-BE49-F238E27FC236}">
                <a16:creationId xmlns:a16="http://schemas.microsoft.com/office/drawing/2014/main" id="{90755896-9093-4C0C-B469-44B543CDC415}"/>
              </a:ext>
            </a:extLst>
          </p:cNvPr>
          <p:cNvSpPr txBox="1"/>
          <p:nvPr/>
        </p:nvSpPr>
        <p:spPr>
          <a:xfrm>
            <a:off x="5514585" y="895857"/>
            <a:ext cx="64633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sz="15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4"/>
          <p:cNvGrpSpPr/>
          <p:nvPr/>
        </p:nvGrpSpPr>
        <p:grpSpPr>
          <a:xfrm>
            <a:off x="2320238" y="3376167"/>
            <a:ext cx="7627833" cy="760200"/>
            <a:chOff x="1147924" y="2774181"/>
            <a:chExt cx="6749100" cy="760200"/>
          </a:xfrm>
        </p:grpSpPr>
        <p:sp>
          <p:nvSpPr>
            <p:cNvPr id="335" name="Google Shape;335;p34"/>
            <p:cNvSpPr/>
            <p:nvPr/>
          </p:nvSpPr>
          <p:spPr>
            <a:xfrm>
              <a:off x="1147924" y="27741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E568E0">
                <a:alpha val="69800"/>
              </a:srgbClr>
            </a:solidFill>
            <a:ln w="25400" cap="flat" cmpd="sng">
              <a:solidFill>
                <a:srgbClr val="E568E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4"/>
            <p:cNvSpPr txBox="1"/>
            <p:nvPr/>
          </p:nvSpPr>
          <p:spPr>
            <a:xfrm>
              <a:off x="1284816" y="3017214"/>
              <a:ext cx="5686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홍보게시판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메인페이지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공연검색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방문자 조회수 </a:t>
              </a:r>
              <a:endParaRPr sz="1200" b="1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b="1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37" name="Google Shape;337;p34"/>
          <p:cNvGrpSpPr/>
          <p:nvPr/>
        </p:nvGrpSpPr>
        <p:grpSpPr>
          <a:xfrm>
            <a:off x="2320219" y="4483642"/>
            <a:ext cx="7610285" cy="777600"/>
            <a:chOff x="1147924" y="4130975"/>
            <a:chExt cx="6749100" cy="777600"/>
          </a:xfrm>
        </p:grpSpPr>
        <p:sp>
          <p:nvSpPr>
            <p:cNvPr id="338" name="Google Shape;338;p34"/>
            <p:cNvSpPr/>
            <p:nvPr/>
          </p:nvSpPr>
          <p:spPr>
            <a:xfrm>
              <a:off x="1147924" y="4130975"/>
              <a:ext cx="6749100" cy="777600"/>
            </a:xfrm>
            <a:prstGeom prst="roundRect">
              <a:avLst>
                <a:gd name="adj" fmla="val 16667"/>
              </a:avLst>
            </a:prstGeom>
            <a:solidFill>
              <a:srgbClr val="289AB5">
                <a:alpha val="69800"/>
              </a:srgbClr>
            </a:solidFill>
            <a:ln w="12700" cap="flat" cmpd="sng">
              <a:solidFill>
                <a:srgbClr val="289A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1294217" y="4369233"/>
              <a:ext cx="650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 예매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마이페이지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SHA-2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암호화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 </a:t>
              </a:r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JavaMail API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공연후기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좋아요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sz="1200" b="1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40" name="Google Shape;340;p34"/>
          <p:cNvGrpSpPr/>
          <p:nvPr/>
        </p:nvGrpSpPr>
        <p:grpSpPr>
          <a:xfrm>
            <a:off x="2320190" y="5538083"/>
            <a:ext cx="7610285" cy="800700"/>
            <a:chOff x="1147924" y="5710079"/>
            <a:chExt cx="6749100" cy="800700"/>
          </a:xfrm>
        </p:grpSpPr>
        <p:sp>
          <p:nvSpPr>
            <p:cNvPr id="341" name="Google Shape;341;p34"/>
            <p:cNvSpPr/>
            <p:nvPr/>
          </p:nvSpPr>
          <p:spPr>
            <a:xfrm>
              <a:off x="1147924" y="5710079"/>
              <a:ext cx="6749100" cy="800700"/>
            </a:xfrm>
            <a:prstGeom prst="roundRect">
              <a:avLst>
                <a:gd name="adj" fmla="val 16667"/>
              </a:avLst>
            </a:prstGeom>
            <a:solidFill>
              <a:srgbClr val="9CB40B">
                <a:alpha val="69800"/>
              </a:srgbClr>
            </a:solidFill>
            <a:ln w="12700" cap="flat" cmpd="sng">
              <a:solidFill>
                <a:srgbClr val="9CB40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 txBox="1"/>
            <p:nvPr/>
          </p:nvSpPr>
          <p:spPr>
            <a:xfrm>
              <a:off x="1346323" y="5987421"/>
              <a:ext cx="530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 랭킹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1:1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고객문의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공지사항</a:t>
              </a:r>
              <a:endParaRPr sz="1200" b="1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43" name="Google Shape;343;p34"/>
          <p:cNvSpPr/>
          <p:nvPr/>
        </p:nvSpPr>
        <p:spPr>
          <a:xfrm>
            <a:off x="8641603" y="36356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568E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E568E0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최예진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8651378" y="58151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9CB4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9CB40B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" altLang="en-US" sz="12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정하경</a:t>
            </a:r>
            <a:endParaRPr sz="12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8641703" y="4736200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89A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289AB5"/>
                </a:solidFill>
                <a:latin typeface="Do Hyeon"/>
                <a:ea typeface="Do Hyeon"/>
                <a:cs typeface="Do Hyeon"/>
                <a:sym typeface="Do Hyeon"/>
              </a:rPr>
              <a:t>Crew </a:t>
            </a:r>
            <a:r>
              <a:rPr lang="ko" altLang="en-US" sz="12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이도형</a:t>
            </a:r>
            <a:endParaRPr sz="12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320238" y="2303517"/>
            <a:ext cx="7627833" cy="760200"/>
            <a:chOff x="1147924" y="2926581"/>
            <a:chExt cx="6749100" cy="760200"/>
          </a:xfrm>
        </p:grpSpPr>
        <p:sp>
          <p:nvSpPr>
            <p:cNvPr id="348" name="Google Shape;348;p34"/>
            <p:cNvSpPr/>
            <p:nvPr/>
          </p:nvSpPr>
          <p:spPr>
            <a:xfrm>
              <a:off x="1147924" y="29265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FF00">
                <a:alpha val="26789"/>
              </a:srgbClr>
            </a:solidFill>
            <a:ln w="254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4"/>
            <p:cNvSpPr txBox="1"/>
            <p:nvPr/>
          </p:nvSpPr>
          <p:spPr>
            <a:xfrm>
              <a:off x="1256669" y="31696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 예매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공연결제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Kakao API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JavaMail API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bg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최근본 공연</a:t>
              </a:r>
              <a:endParaRPr sz="1200" b="1" dirty="0">
                <a:solidFill>
                  <a:schemeClr val="bg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0" name="Google Shape;350;p34"/>
          <p:cNvSpPr/>
          <p:nvPr/>
        </p:nvSpPr>
        <p:spPr>
          <a:xfrm>
            <a:off x="8645903" y="2533350"/>
            <a:ext cx="1215600" cy="341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29D1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 dirty="0">
                <a:solidFill>
                  <a:srgbClr val="29D1CD"/>
                </a:solidFill>
                <a:latin typeface="Do Hyeon"/>
                <a:ea typeface="Do Hyeon"/>
                <a:cs typeface="Do Hyeon"/>
                <a:sym typeface="Do Hyeon"/>
              </a:rPr>
              <a:t>Crew</a:t>
            </a:r>
            <a:r>
              <a:rPr lang="ko" altLang="en-US" sz="1200" b="1" dirty="0">
                <a:solidFill>
                  <a:srgbClr val="001F5E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ko" altLang="en-US" sz="1200" b="1" dirty="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김영민</a:t>
            </a:r>
            <a:endParaRPr sz="1200" b="1" dirty="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51" name="Google Shape;351;p34"/>
          <p:cNvGrpSpPr/>
          <p:nvPr/>
        </p:nvGrpSpPr>
        <p:grpSpPr>
          <a:xfrm>
            <a:off x="2311413" y="1276254"/>
            <a:ext cx="7627833" cy="760200"/>
            <a:chOff x="1147924" y="3078981"/>
            <a:chExt cx="6749100" cy="760200"/>
          </a:xfrm>
        </p:grpSpPr>
        <p:sp>
          <p:nvSpPr>
            <p:cNvPr id="352" name="Google Shape;352;p34"/>
            <p:cNvSpPr/>
            <p:nvPr/>
          </p:nvSpPr>
          <p:spPr>
            <a:xfrm>
              <a:off x="1147924" y="3078981"/>
              <a:ext cx="6749100" cy="760200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40000"/>
              </a:srgbClr>
            </a:solidFill>
            <a:ln w="254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1256669" y="3322002"/>
              <a:ext cx="6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-KR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관리자페이지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공연 API </a:t>
              </a:r>
              <a:r>
                <a:rPr lang="ko" altLang="ko-KR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ko-KR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POI api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CkEditor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en-US" altLang="ko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en-US" altLang="ko" sz="1200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Highcharts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lang="ko" altLang="en-US" sz="1200" b="1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－</a:t>
              </a:r>
              <a:r>
                <a:rPr lang="ko" altLang="en-US" sz="1200" b="1" dirty="0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프로젝트 총괄</a:t>
              </a:r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endParaRPr sz="12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54" name="Google Shape;354;p34"/>
          <p:cNvSpPr/>
          <p:nvPr/>
        </p:nvSpPr>
        <p:spPr>
          <a:xfrm>
            <a:off x="8641603" y="1488675"/>
            <a:ext cx="1215600" cy="323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C21B0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" sz="1200" b="1">
                <a:solidFill>
                  <a:srgbClr val="FF0000"/>
                </a:solidFill>
                <a:latin typeface="Do Hyeon"/>
                <a:ea typeface="Do Hyeon"/>
                <a:cs typeface="Do Hyeon"/>
                <a:sym typeface="Do Hyeon"/>
              </a:rPr>
              <a:t>PM </a:t>
            </a:r>
            <a:r>
              <a:rPr lang="ko" altLang="en-US" sz="12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김익주</a:t>
            </a:r>
            <a:endParaRPr sz="1200" b="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" name="Google Shape;321;p33">
            <a:extLst>
              <a:ext uri="{FF2B5EF4-FFF2-40B4-BE49-F238E27FC236}">
                <a16:creationId xmlns:a16="http://schemas.microsoft.com/office/drawing/2014/main" id="{FC8C4308-4EB5-4812-AC0B-07A3716E652B}"/>
              </a:ext>
            </a:extLst>
          </p:cNvPr>
          <p:cNvSpPr txBox="1"/>
          <p:nvPr/>
        </p:nvSpPr>
        <p:spPr>
          <a:xfrm>
            <a:off x="322608" y="195424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팀원 별 업무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" name="Google Shape;242;p23">
            <a:extLst>
              <a:ext uri="{FF2B5EF4-FFF2-40B4-BE49-F238E27FC236}">
                <a16:creationId xmlns:a16="http://schemas.microsoft.com/office/drawing/2014/main" id="{1BF503A2-D962-407C-AFDF-C8EE4FF43611}"/>
              </a:ext>
            </a:extLst>
          </p:cNvPr>
          <p:cNvSpPr txBox="1"/>
          <p:nvPr/>
        </p:nvSpPr>
        <p:spPr>
          <a:xfrm>
            <a:off x="9072641" y="703425"/>
            <a:ext cx="992579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sz="1500" b="1" dirty="0">
                <a:solidFill>
                  <a:schemeClr val="lt1"/>
                </a:solidFill>
              </a:rPr>
              <a:t>Project</a:t>
            </a:r>
            <a:endParaRPr sz="15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1597;p120">
            <a:extLst>
              <a:ext uri="{FF2B5EF4-FFF2-40B4-BE49-F238E27FC236}">
                <a16:creationId xmlns:a16="http://schemas.microsoft.com/office/drawing/2014/main" id="{56DDA400-4FF9-4708-9DC4-95E2836EA23E}"/>
              </a:ext>
            </a:extLst>
          </p:cNvPr>
          <p:cNvSpPr/>
          <p:nvPr/>
        </p:nvSpPr>
        <p:spPr>
          <a:xfrm>
            <a:off x="7654918" y="4957561"/>
            <a:ext cx="821400" cy="37688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나의 후기 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1" name="Google Shape;1618;p120">
            <a:extLst>
              <a:ext uri="{FF2B5EF4-FFF2-40B4-BE49-F238E27FC236}">
                <a16:creationId xmlns:a16="http://schemas.microsoft.com/office/drawing/2014/main" id="{EBE8F200-9923-48A5-B617-444A5028D5B6}"/>
              </a:ext>
            </a:extLst>
          </p:cNvPr>
          <p:cNvSpPr/>
          <p:nvPr/>
        </p:nvSpPr>
        <p:spPr>
          <a:xfrm>
            <a:off x="4753442" y="4948105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개인정보 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변경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2" name="Google Shape;1614;p120">
            <a:extLst>
              <a:ext uri="{FF2B5EF4-FFF2-40B4-BE49-F238E27FC236}">
                <a16:creationId xmlns:a16="http://schemas.microsoft.com/office/drawing/2014/main" id="{FC27CA91-1B7D-4C24-96DA-7AB660276268}"/>
              </a:ext>
            </a:extLst>
          </p:cNvPr>
          <p:cNvSpPr/>
          <p:nvPr/>
        </p:nvSpPr>
        <p:spPr>
          <a:xfrm>
            <a:off x="8635519" y="4964686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회원탈퇴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3" name="Google Shape;1619;p120">
            <a:extLst>
              <a:ext uri="{FF2B5EF4-FFF2-40B4-BE49-F238E27FC236}">
                <a16:creationId xmlns:a16="http://schemas.microsoft.com/office/drawing/2014/main" id="{CB6AF1AD-1354-463A-BA82-65A565B41E19}"/>
              </a:ext>
            </a:extLst>
          </p:cNvPr>
          <p:cNvSpPr/>
          <p:nvPr/>
        </p:nvSpPr>
        <p:spPr>
          <a:xfrm>
            <a:off x="4750027" y="3715942"/>
            <a:ext cx="821400" cy="3945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1:1</a:t>
            </a: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문의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4" name="Google Shape;1620;p120">
            <a:extLst>
              <a:ext uri="{FF2B5EF4-FFF2-40B4-BE49-F238E27FC236}">
                <a16:creationId xmlns:a16="http://schemas.microsoft.com/office/drawing/2014/main" id="{938A23CA-B4A7-4B12-B4AB-A16FAC0CCE2D}"/>
              </a:ext>
            </a:extLst>
          </p:cNvPr>
          <p:cNvSpPr/>
          <p:nvPr/>
        </p:nvSpPr>
        <p:spPr>
          <a:xfrm>
            <a:off x="5816750" y="3722175"/>
            <a:ext cx="831923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자주묻는</a:t>
            </a: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 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질문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5" name="Google Shape;1621;p120">
            <a:extLst>
              <a:ext uri="{FF2B5EF4-FFF2-40B4-BE49-F238E27FC236}">
                <a16:creationId xmlns:a16="http://schemas.microsoft.com/office/drawing/2014/main" id="{8470044B-AEA0-444D-B33A-4C726342A945}"/>
              </a:ext>
            </a:extLst>
          </p:cNvPr>
          <p:cNvSpPr/>
          <p:nvPr/>
        </p:nvSpPr>
        <p:spPr>
          <a:xfrm>
            <a:off x="6873035" y="2488021"/>
            <a:ext cx="816300" cy="38546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공연예매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6" name="Google Shape;1622;p120">
            <a:extLst>
              <a:ext uri="{FF2B5EF4-FFF2-40B4-BE49-F238E27FC236}">
                <a16:creationId xmlns:a16="http://schemas.microsoft.com/office/drawing/2014/main" id="{8CE87072-9ACB-4CCC-9FAC-B501319CB77C}"/>
              </a:ext>
            </a:extLst>
          </p:cNvPr>
          <p:cNvSpPr/>
          <p:nvPr/>
        </p:nvSpPr>
        <p:spPr>
          <a:xfrm>
            <a:off x="9009392" y="2513783"/>
            <a:ext cx="821400" cy="34251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결제완료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7" name="Google Shape;1623;p120">
            <a:extLst>
              <a:ext uri="{FF2B5EF4-FFF2-40B4-BE49-F238E27FC236}">
                <a16:creationId xmlns:a16="http://schemas.microsoft.com/office/drawing/2014/main" id="{AED6D1F5-699B-4397-BAC2-FBA92DCAD983}"/>
              </a:ext>
            </a:extLst>
          </p:cNvPr>
          <p:cNvSpPr/>
          <p:nvPr/>
        </p:nvSpPr>
        <p:spPr>
          <a:xfrm>
            <a:off x="5741675" y="5570523"/>
            <a:ext cx="821400" cy="38639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 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내역 확인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8" name="Google Shape;1603;p120">
            <a:extLst>
              <a:ext uri="{FF2B5EF4-FFF2-40B4-BE49-F238E27FC236}">
                <a16:creationId xmlns:a16="http://schemas.microsoft.com/office/drawing/2014/main" id="{94FEADA7-E252-4843-9941-F36D2890ADEE}"/>
              </a:ext>
            </a:extLst>
          </p:cNvPr>
          <p:cNvSpPr/>
          <p:nvPr/>
        </p:nvSpPr>
        <p:spPr>
          <a:xfrm>
            <a:off x="7938664" y="2496595"/>
            <a:ext cx="821401" cy="3768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 결제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1632;p120">
            <a:extLst>
              <a:ext uri="{FF2B5EF4-FFF2-40B4-BE49-F238E27FC236}">
                <a16:creationId xmlns:a16="http://schemas.microsoft.com/office/drawing/2014/main" id="{352A51A8-1910-472A-9AD8-D2BD04E26C46}"/>
              </a:ext>
            </a:extLst>
          </p:cNvPr>
          <p:cNvSpPr/>
          <p:nvPr/>
        </p:nvSpPr>
        <p:spPr>
          <a:xfrm>
            <a:off x="6882402" y="3734878"/>
            <a:ext cx="831923" cy="3710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공지사항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0" name="Google Shape;1591;p120">
            <a:extLst>
              <a:ext uri="{FF2B5EF4-FFF2-40B4-BE49-F238E27FC236}">
                <a16:creationId xmlns:a16="http://schemas.microsoft.com/office/drawing/2014/main" id="{7197BA4A-6EAA-4A73-807D-D8AE7156FF69}"/>
              </a:ext>
            </a:extLst>
          </p:cNvPr>
          <p:cNvSpPr/>
          <p:nvPr/>
        </p:nvSpPr>
        <p:spPr>
          <a:xfrm>
            <a:off x="4741779" y="2479291"/>
            <a:ext cx="816300" cy="3945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 상세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내용 보기</a:t>
            </a:r>
            <a:endParaRPr lang="en-US" altLang="ko-KR"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1" name="Google Shape;1633;p120">
            <a:extLst>
              <a:ext uri="{FF2B5EF4-FFF2-40B4-BE49-F238E27FC236}">
                <a16:creationId xmlns:a16="http://schemas.microsoft.com/office/drawing/2014/main" id="{F25F9B53-3686-498F-BE61-D11906FF701F}"/>
              </a:ext>
            </a:extLst>
          </p:cNvPr>
          <p:cNvSpPr/>
          <p:nvPr/>
        </p:nvSpPr>
        <p:spPr>
          <a:xfrm>
            <a:off x="6665587" y="5571687"/>
            <a:ext cx="821400" cy="38523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 취소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2" name="Google Shape;1638;p120">
            <a:extLst>
              <a:ext uri="{FF2B5EF4-FFF2-40B4-BE49-F238E27FC236}">
                <a16:creationId xmlns:a16="http://schemas.microsoft.com/office/drawing/2014/main" id="{BF378E91-2C81-4E3A-8F67-F7CC83BDD0C5}"/>
              </a:ext>
            </a:extLst>
          </p:cNvPr>
          <p:cNvSpPr/>
          <p:nvPr/>
        </p:nvSpPr>
        <p:spPr>
          <a:xfrm>
            <a:off x="5807407" y="2479611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좋아요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3" name="Google Shape;1618;p120">
            <a:extLst>
              <a:ext uri="{FF2B5EF4-FFF2-40B4-BE49-F238E27FC236}">
                <a16:creationId xmlns:a16="http://schemas.microsoft.com/office/drawing/2014/main" id="{78760501-E3E5-422A-85EC-31669F86611E}"/>
              </a:ext>
            </a:extLst>
          </p:cNvPr>
          <p:cNvSpPr/>
          <p:nvPr/>
        </p:nvSpPr>
        <p:spPr>
          <a:xfrm>
            <a:off x="5734066" y="4957561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맴버쉽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4" name="Google Shape;1618;p120">
            <a:extLst>
              <a:ext uri="{FF2B5EF4-FFF2-40B4-BE49-F238E27FC236}">
                <a16:creationId xmlns:a16="http://schemas.microsoft.com/office/drawing/2014/main" id="{29B5E76C-9CB1-4400-A4BD-4D03429C67C2}"/>
              </a:ext>
            </a:extLst>
          </p:cNvPr>
          <p:cNvSpPr/>
          <p:nvPr/>
        </p:nvSpPr>
        <p:spPr>
          <a:xfrm>
            <a:off x="9609799" y="4964686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최근 본 공연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5" name="Google Shape;1618;p120">
            <a:extLst>
              <a:ext uri="{FF2B5EF4-FFF2-40B4-BE49-F238E27FC236}">
                <a16:creationId xmlns:a16="http://schemas.microsoft.com/office/drawing/2014/main" id="{4C551411-A8C1-46DE-8D71-0CAAABC58472}"/>
              </a:ext>
            </a:extLst>
          </p:cNvPr>
          <p:cNvSpPr/>
          <p:nvPr/>
        </p:nvSpPr>
        <p:spPr>
          <a:xfrm>
            <a:off x="6665587" y="4958911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결제내역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6" name="Google Shape;1618;p120">
            <a:extLst>
              <a:ext uri="{FF2B5EF4-FFF2-40B4-BE49-F238E27FC236}">
                <a16:creationId xmlns:a16="http://schemas.microsoft.com/office/drawing/2014/main" id="{8B9A64FD-2FA6-430D-BB1B-A2D88606CA1D}"/>
              </a:ext>
            </a:extLst>
          </p:cNvPr>
          <p:cNvSpPr/>
          <p:nvPr/>
        </p:nvSpPr>
        <p:spPr>
          <a:xfrm>
            <a:off x="10588159" y="5444872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 err="1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마일리지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7" name="Google Shape;1638;p120">
            <a:extLst>
              <a:ext uri="{FF2B5EF4-FFF2-40B4-BE49-F238E27FC236}">
                <a16:creationId xmlns:a16="http://schemas.microsoft.com/office/drawing/2014/main" id="{11CD5B40-CF1D-44C4-A964-A2F13CAEE42B}"/>
              </a:ext>
            </a:extLst>
          </p:cNvPr>
          <p:cNvSpPr/>
          <p:nvPr/>
        </p:nvSpPr>
        <p:spPr>
          <a:xfrm>
            <a:off x="10080090" y="2504345"/>
            <a:ext cx="816300" cy="3698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후기작성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8" name="Google Shape;1638;p120">
            <a:extLst>
              <a:ext uri="{FF2B5EF4-FFF2-40B4-BE49-F238E27FC236}">
                <a16:creationId xmlns:a16="http://schemas.microsoft.com/office/drawing/2014/main" id="{40D4000A-3AE8-4BD9-A163-2F610F8E5803}"/>
              </a:ext>
            </a:extLst>
          </p:cNvPr>
          <p:cNvSpPr/>
          <p:nvPr/>
        </p:nvSpPr>
        <p:spPr>
          <a:xfrm>
            <a:off x="5808500" y="1856057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아이디</a:t>
            </a:r>
            <a:r>
              <a:rPr lang="en-US" altLang="ko-KR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비밀번호 찾기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9" name="Google Shape;1618;p120">
            <a:extLst>
              <a:ext uri="{FF2B5EF4-FFF2-40B4-BE49-F238E27FC236}">
                <a16:creationId xmlns:a16="http://schemas.microsoft.com/office/drawing/2014/main" id="{08E79A72-DB3E-4AA3-ABC9-DAFC0B4277E9}"/>
              </a:ext>
            </a:extLst>
          </p:cNvPr>
          <p:cNvSpPr/>
          <p:nvPr/>
        </p:nvSpPr>
        <p:spPr>
          <a:xfrm>
            <a:off x="4789502" y="5570524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환불 신청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0" name="Google Shape;1618;p120">
            <a:extLst>
              <a:ext uri="{FF2B5EF4-FFF2-40B4-BE49-F238E27FC236}">
                <a16:creationId xmlns:a16="http://schemas.microsoft.com/office/drawing/2014/main" id="{3A3CABE9-E93B-4CAF-A074-25FAB5A9647A}"/>
              </a:ext>
            </a:extLst>
          </p:cNvPr>
          <p:cNvSpPr/>
          <p:nvPr/>
        </p:nvSpPr>
        <p:spPr>
          <a:xfrm>
            <a:off x="10588159" y="4964686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회원권 구매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1" name="Google Shape;1635;p120">
            <a:extLst>
              <a:ext uri="{FF2B5EF4-FFF2-40B4-BE49-F238E27FC236}">
                <a16:creationId xmlns:a16="http://schemas.microsoft.com/office/drawing/2014/main" id="{DD3C0A37-5784-456F-8C9A-7FB96AFDD669}"/>
              </a:ext>
            </a:extLst>
          </p:cNvPr>
          <p:cNvSpPr/>
          <p:nvPr/>
        </p:nvSpPr>
        <p:spPr>
          <a:xfrm>
            <a:off x="3680158" y="1820321"/>
            <a:ext cx="83789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로그인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2" name="Google Shape;1596;p120">
            <a:extLst>
              <a:ext uri="{FF2B5EF4-FFF2-40B4-BE49-F238E27FC236}">
                <a16:creationId xmlns:a16="http://schemas.microsoft.com/office/drawing/2014/main" id="{67AC6E63-6670-473A-9F0D-A6230EFF50BB}"/>
              </a:ext>
            </a:extLst>
          </p:cNvPr>
          <p:cNvSpPr/>
          <p:nvPr/>
        </p:nvSpPr>
        <p:spPr>
          <a:xfrm>
            <a:off x="3680157" y="4918741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마이페이지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3" name="Google Shape;1611;p120">
            <a:extLst>
              <a:ext uri="{FF2B5EF4-FFF2-40B4-BE49-F238E27FC236}">
                <a16:creationId xmlns:a16="http://schemas.microsoft.com/office/drawing/2014/main" id="{F8B49F14-C57D-4DE9-99D7-B4B43625AE57}"/>
              </a:ext>
            </a:extLst>
          </p:cNvPr>
          <p:cNvSpPr/>
          <p:nvPr/>
        </p:nvSpPr>
        <p:spPr>
          <a:xfrm>
            <a:off x="3680157" y="3069019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최근 본 공연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4" name="Google Shape;1590;p120">
            <a:extLst>
              <a:ext uri="{FF2B5EF4-FFF2-40B4-BE49-F238E27FC236}">
                <a16:creationId xmlns:a16="http://schemas.microsoft.com/office/drawing/2014/main" id="{268904E5-A1B8-480D-94C6-F90791B8679A}"/>
              </a:ext>
            </a:extLst>
          </p:cNvPr>
          <p:cNvSpPr/>
          <p:nvPr/>
        </p:nvSpPr>
        <p:spPr>
          <a:xfrm>
            <a:off x="3671909" y="4292192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신작</a:t>
            </a:r>
            <a: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랭킹</a:t>
            </a:r>
            <a:b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</a:br>
            <a: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인기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5" name="Google Shape;1635;p120">
            <a:extLst>
              <a:ext uri="{FF2B5EF4-FFF2-40B4-BE49-F238E27FC236}">
                <a16:creationId xmlns:a16="http://schemas.microsoft.com/office/drawing/2014/main" id="{CE1E4D59-AE85-494E-9D25-3D4B32E085BF}"/>
              </a:ext>
            </a:extLst>
          </p:cNvPr>
          <p:cNvSpPr/>
          <p:nvPr/>
        </p:nvSpPr>
        <p:spPr>
          <a:xfrm>
            <a:off x="3680157" y="5535315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6" name="Google Shape;1590;p120">
            <a:extLst>
              <a:ext uri="{FF2B5EF4-FFF2-40B4-BE49-F238E27FC236}">
                <a16:creationId xmlns:a16="http://schemas.microsoft.com/office/drawing/2014/main" id="{FB24A968-60D3-451E-AFAD-A256F07415B6}"/>
              </a:ext>
            </a:extLst>
          </p:cNvPr>
          <p:cNvSpPr/>
          <p:nvPr/>
        </p:nvSpPr>
        <p:spPr>
          <a:xfrm>
            <a:off x="3680157" y="2452445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 검색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7" name="Google Shape;1635;p120">
            <a:extLst>
              <a:ext uri="{FF2B5EF4-FFF2-40B4-BE49-F238E27FC236}">
                <a16:creationId xmlns:a16="http://schemas.microsoft.com/office/drawing/2014/main" id="{D45C894E-2F2F-4874-913F-84E76D928EF2}"/>
              </a:ext>
            </a:extLst>
          </p:cNvPr>
          <p:cNvSpPr/>
          <p:nvPr/>
        </p:nvSpPr>
        <p:spPr>
          <a:xfrm>
            <a:off x="3674465" y="3685593"/>
            <a:ext cx="83278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고객센터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8" name="Google Shape;1635;p120">
            <a:extLst>
              <a:ext uri="{FF2B5EF4-FFF2-40B4-BE49-F238E27FC236}">
                <a16:creationId xmlns:a16="http://schemas.microsoft.com/office/drawing/2014/main" id="{3007CCEC-4A17-4A7C-8A13-2CE36C84AAA0}"/>
              </a:ext>
            </a:extLst>
          </p:cNvPr>
          <p:cNvSpPr/>
          <p:nvPr/>
        </p:nvSpPr>
        <p:spPr>
          <a:xfrm>
            <a:off x="3674465" y="6151892"/>
            <a:ext cx="83278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홍보 게시판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19" name="Google Shape;1635;p120">
            <a:extLst>
              <a:ext uri="{FF2B5EF4-FFF2-40B4-BE49-F238E27FC236}">
                <a16:creationId xmlns:a16="http://schemas.microsoft.com/office/drawing/2014/main" id="{124AF0EA-843D-40BF-9466-7299011062CB}"/>
              </a:ext>
            </a:extLst>
          </p:cNvPr>
          <p:cNvSpPr/>
          <p:nvPr/>
        </p:nvSpPr>
        <p:spPr>
          <a:xfrm>
            <a:off x="3680158" y="1213722"/>
            <a:ext cx="83789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회원가입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0" name="Google Shape;1638;p120">
            <a:extLst>
              <a:ext uri="{FF2B5EF4-FFF2-40B4-BE49-F238E27FC236}">
                <a16:creationId xmlns:a16="http://schemas.microsoft.com/office/drawing/2014/main" id="{401986F8-EC7B-4307-95C3-55BA01140360}"/>
              </a:ext>
            </a:extLst>
          </p:cNvPr>
          <p:cNvSpPr/>
          <p:nvPr/>
        </p:nvSpPr>
        <p:spPr>
          <a:xfrm>
            <a:off x="4755127" y="1856057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로그아웃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1" name="Google Shape;1638;p120">
            <a:extLst>
              <a:ext uri="{FF2B5EF4-FFF2-40B4-BE49-F238E27FC236}">
                <a16:creationId xmlns:a16="http://schemas.microsoft.com/office/drawing/2014/main" id="{B5B5B19B-86E8-48EA-88D8-E164D4AFF5B1}"/>
              </a:ext>
            </a:extLst>
          </p:cNvPr>
          <p:cNvSpPr/>
          <p:nvPr/>
        </p:nvSpPr>
        <p:spPr>
          <a:xfrm>
            <a:off x="11018725" y="2504345"/>
            <a:ext cx="816300" cy="3698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후기게시판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2" name="Google Shape;1638;p120">
            <a:extLst>
              <a:ext uri="{FF2B5EF4-FFF2-40B4-BE49-F238E27FC236}">
                <a16:creationId xmlns:a16="http://schemas.microsoft.com/office/drawing/2014/main" id="{9BEEA8A0-6429-47A4-978D-BADCD848861F}"/>
              </a:ext>
            </a:extLst>
          </p:cNvPr>
          <p:cNvSpPr/>
          <p:nvPr/>
        </p:nvSpPr>
        <p:spPr>
          <a:xfrm>
            <a:off x="10588159" y="4474292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좋아요 목록</a:t>
            </a:r>
            <a:endParaRPr sz="800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23" name="Google Shape;1611;p120">
            <a:extLst>
              <a:ext uri="{FF2B5EF4-FFF2-40B4-BE49-F238E27FC236}">
                <a16:creationId xmlns:a16="http://schemas.microsoft.com/office/drawing/2014/main" id="{2269650C-E6F9-4D8A-84CB-B466909D7DC8}"/>
              </a:ext>
            </a:extLst>
          </p:cNvPr>
          <p:cNvSpPr/>
          <p:nvPr/>
        </p:nvSpPr>
        <p:spPr>
          <a:xfrm>
            <a:off x="2377180" y="3380261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시작화면</a:t>
            </a:r>
            <a:endParaRPr sz="800" b="1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9190E901-9609-42AD-A415-CCA4A3FFD65F}"/>
              </a:ext>
            </a:extLst>
          </p:cNvPr>
          <p:cNvCxnSpPr>
            <a:cxnSpLocks/>
          </p:cNvCxnSpPr>
          <p:nvPr/>
        </p:nvCxnSpPr>
        <p:spPr>
          <a:xfrm>
            <a:off x="3446386" y="1462852"/>
            <a:ext cx="0" cy="501471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32EBC1ED-8C00-41F2-87BB-45CBFBBA9A65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3198580" y="3612935"/>
            <a:ext cx="24780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17E3D89-6441-4FD2-AD7D-E4A647B1DE4E}"/>
              </a:ext>
            </a:extLst>
          </p:cNvPr>
          <p:cNvCxnSpPr/>
          <p:nvPr/>
        </p:nvCxnSpPr>
        <p:spPr>
          <a:xfrm>
            <a:off x="3446387" y="1462852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8941C25-6017-484C-8429-D9CE59B673BF}"/>
              </a:ext>
            </a:extLst>
          </p:cNvPr>
          <p:cNvCxnSpPr/>
          <p:nvPr/>
        </p:nvCxnSpPr>
        <p:spPr>
          <a:xfrm>
            <a:off x="3446387" y="2059389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2322C-EE5F-4596-AC2E-67F198584FF0}"/>
              </a:ext>
            </a:extLst>
          </p:cNvPr>
          <p:cNvCxnSpPr/>
          <p:nvPr/>
        </p:nvCxnSpPr>
        <p:spPr>
          <a:xfrm>
            <a:off x="3454635" y="2695115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04DA8BE-A58A-42D7-A1F6-7385AD8A0051}"/>
              </a:ext>
            </a:extLst>
          </p:cNvPr>
          <p:cNvCxnSpPr/>
          <p:nvPr/>
        </p:nvCxnSpPr>
        <p:spPr>
          <a:xfrm>
            <a:off x="3454635" y="3340966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4C48A65-4137-4B33-85D2-469B0AE6087D}"/>
              </a:ext>
            </a:extLst>
          </p:cNvPr>
          <p:cNvCxnSpPr>
            <a:cxnSpLocks/>
          </p:cNvCxnSpPr>
          <p:nvPr/>
        </p:nvCxnSpPr>
        <p:spPr>
          <a:xfrm>
            <a:off x="3446387" y="3949150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3436406-C862-432D-B619-D3027F06554C}"/>
              </a:ext>
            </a:extLst>
          </p:cNvPr>
          <p:cNvCxnSpPr/>
          <p:nvPr/>
        </p:nvCxnSpPr>
        <p:spPr>
          <a:xfrm>
            <a:off x="3454635" y="4570350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B002C0E6-39FE-4314-B4A3-7CCC47E563BE}"/>
              </a:ext>
            </a:extLst>
          </p:cNvPr>
          <p:cNvCxnSpPr/>
          <p:nvPr/>
        </p:nvCxnSpPr>
        <p:spPr>
          <a:xfrm>
            <a:off x="3454635" y="5144289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6405037-A387-4F15-A383-3E46E68D275F}"/>
              </a:ext>
            </a:extLst>
          </p:cNvPr>
          <p:cNvCxnSpPr>
            <a:cxnSpLocks/>
          </p:cNvCxnSpPr>
          <p:nvPr/>
        </p:nvCxnSpPr>
        <p:spPr>
          <a:xfrm>
            <a:off x="3446387" y="5794509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682A9D2A-B403-43CB-BDCF-9F6DAE39FD01}"/>
              </a:ext>
            </a:extLst>
          </p:cNvPr>
          <p:cNvCxnSpPr/>
          <p:nvPr/>
        </p:nvCxnSpPr>
        <p:spPr>
          <a:xfrm>
            <a:off x="3454635" y="6477568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70EA4C9A-7297-4BE0-82AF-30C4100D30F5}"/>
              </a:ext>
            </a:extLst>
          </p:cNvPr>
          <p:cNvCxnSpPr>
            <a:stCxn id="111" idx="3"/>
            <a:endCxn id="120" idx="1"/>
          </p:cNvCxnSpPr>
          <p:nvPr/>
        </p:nvCxnSpPr>
        <p:spPr>
          <a:xfrm flipV="1">
            <a:off x="4518055" y="2052995"/>
            <a:ext cx="237073" cy="1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D994C68E-1891-404E-8F25-2623775A746E}"/>
              </a:ext>
            </a:extLst>
          </p:cNvPr>
          <p:cNvCxnSpPr>
            <a:stCxn id="120" idx="3"/>
            <a:endCxn id="108" idx="1"/>
          </p:cNvCxnSpPr>
          <p:nvPr/>
        </p:nvCxnSpPr>
        <p:spPr>
          <a:xfrm>
            <a:off x="5571428" y="2052994"/>
            <a:ext cx="237073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586E6494-454C-4266-9395-5F33F48F915E}"/>
              </a:ext>
            </a:extLst>
          </p:cNvPr>
          <p:cNvCxnSpPr>
            <a:cxnSpLocks/>
            <a:stCxn id="116" idx="3"/>
            <a:endCxn id="100" idx="1"/>
          </p:cNvCxnSpPr>
          <p:nvPr/>
        </p:nvCxnSpPr>
        <p:spPr>
          <a:xfrm flipV="1">
            <a:off x="4501557" y="2676549"/>
            <a:ext cx="240222" cy="857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F9C56749-FD1D-4548-B79D-98C845319B3A}"/>
              </a:ext>
            </a:extLst>
          </p:cNvPr>
          <p:cNvCxnSpPr>
            <a:cxnSpLocks/>
            <a:stCxn id="100" idx="3"/>
            <a:endCxn id="102" idx="1"/>
          </p:cNvCxnSpPr>
          <p:nvPr/>
        </p:nvCxnSpPr>
        <p:spPr>
          <a:xfrm flipV="1">
            <a:off x="5558079" y="2676549"/>
            <a:ext cx="249328" cy="1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84BD635-C3CC-4DFD-A1EC-23D4FD413614}"/>
              </a:ext>
            </a:extLst>
          </p:cNvPr>
          <p:cNvCxnSpPr>
            <a:stCxn id="102" idx="3"/>
            <a:endCxn id="95" idx="1"/>
          </p:cNvCxnSpPr>
          <p:nvPr/>
        </p:nvCxnSpPr>
        <p:spPr>
          <a:xfrm>
            <a:off x="6623707" y="2676549"/>
            <a:ext cx="249328" cy="4205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0CC02459-0485-4AAE-B2C2-E144C90BEE46}"/>
              </a:ext>
            </a:extLst>
          </p:cNvPr>
          <p:cNvCxnSpPr>
            <a:stCxn id="95" idx="3"/>
            <a:endCxn id="98" idx="1"/>
          </p:cNvCxnSpPr>
          <p:nvPr/>
        </p:nvCxnSpPr>
        <p:spPr>
          <a:xfrm>
            <a:off x="7689335" y="2680754"/>
            <a:ext cx="249328" cy="428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79C504F9-89AC-4793-8D09-1E5D80FA18F2}"/>
              </a:ext>
            </a:extLst>
          </p:cNvPr>
          <p:cNvCxnSpPr>
            <a:stCxn id="98" idx="3"/>
            <a:endCxn id="96" idx="1"/>
          </p:cNvCxnSpPr>
          <p:nvPr/>
        </p:nvCxnSpPr>
        <p:spPr>
          <a:xfrm>
            <a:off x="8760064" y="2685040"/>
            <a:ext cx="249328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37B1B97-C38E-4C84-A5BF-4A174A148720}"/>
              </a:ext>
            </a:extLst>
          </p:cNvPr>
          <p:cNvCxnSpPr>
            <a:stCxn id="96" idx="3"/>
            <a:endCxn id="107" idx="1"/>
          </p:cNvCxnSpPr>
          <p:nvPr/>
        </p:nvCxnSpPr>
        <p:spPr>
          <a:xfrm>
            <a:off x="9830792" y="2685041"/>
            <a:ext cx="249298" cy="4211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936BFCF2-CB9A-4949-8D75-D4D0D8AC5730}"/>
              </a:ext>
            </a:extLst>
          </p:cNvPr>
          <p:cNvCxnSpPr>
            <a:stCxn id="107" idx="3"/>
            <a:endCxn id="121" idx="1"/>
          </p:cNvCxnSpPr>
          <p:nvPr/>
        </p:nvCxnSpPr>
        <p:spPr>
          <a:xfrm>
            <a:off x="10896391" y="2689251"/>
            <a:ext cx="122335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4E1112E9-7E36-4DDF-9D70-6EF1C8908E01}"/>
              </a:ext>
            </a:extLst>
          </p:cNvPr>
          <p:cNvCxnSpPr>
            <a:stCxn id="117" idx="3"/>
            <a:endCxn id="93" idx="1"/>
          </p:cNvCxnSpPr>
          <p:nvPr/>
        </p:nvCxnSpPr>
        <p:spPr>
          <a:xfrm flipV="1">
            <a:off x="4507251" y="3913201"/>
            <a:ext cx="242776" cy="506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F2EDBA1D-4F42-4382-A04A-68D1F1ED664F}"/>
              </a:ext>
            </a:extLst>
          </p:cNvPr>
          <p:cNvCxnSpPr>
            <a:stCxn id="93" idx="3"/>
            <a:endCxn id="94" idx="1"/>
          </p:cNvCxnSpPr>
          <p:nvPr/>
        </p:nvCxnSpPr>
        <p:spPr>
          <a:xfrm>
            <a:off x="5571427" y="3913200"/>
            <a:ext cx="245322" cy="591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5BA80FA1-475B-4875-BA15-D8DCDA09E80E}"/>
              </a:ext>
            </a:extLst>
          </p:cNvPr>
          <p:cNvCxnSpPr>
            <a:stCxn id="94" idx="3"/>
            <a:endCxn id="99" idx="1"/>
          </p:cNvCxnSpPr>
          <p:nvPr/>
        </p:nvCxnSpPr>
        <p:spPr>
          <a:xfrm>
            <a:off x="6648673" y="3919113"/>
            <a:ext cx="233729" cy="127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E066C87-06E2-409E-9D8A-BC1FEF584FA8}"/>
              </a:ext>
            </a:extLst>
          </p:cNvPr>
          <p:cNvCxnSpPr>
            <a:cxnSpLocks/>
            <a:stCxn id="112" idx="3"/>
            <a:endCxn id="91" idx="1"/>
          </p:cNvCxnSpPr>
          <p:nvPr/>
        </p:nvCxnSpPr>
        <p:spPr>
          <a:xfrm flipV="1">
            <a:off x="4501558" y="5134833"/>
            <a:ext cx="251885" cy="1658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3F1A1F3-F9A7-4117-B80D-5DA5CBD8D7D3}"/>
              </a:ext>
            </a:extLst>
          </p:cNvPr>
          <p:cNvCxnSpPr>
            <a:stCxn id="91" idx="3"/>
            <a:endCxn id="103" idx="1"/>
          </p:cNvCxnSpPr>
          <p:nvPr/>
        </p:nvCxnSpPr>
        <p:spPr>
          <a:xfrm>
            <a:off x="5574842" y="5134833"/>
            <a:ext cx="159224" cy="9456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A945F83E-438A-4FDC-B912-3F74625E7C81}"/>
              </a:ext>
            </a:extLst>
          </p:cNvPr>
          <p:cNvCxnSpPr>
            <a:stCxn id="103" idx="3"/>
            <a:endCxn id="105" idx="1"/>
          </p:cNvCxnSpPr>
          <p:nvPr/>
        </p:nvCxnSpPr>
        <p:spPr>
          <a:xfrm>
            <a:off x="6555467" y="5144289"/>
            <a:ext cx="110121" cy="135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32F70891-97CD-4E38-B1E8-00B8388C4A22}"/>
              </a:ext>
            </a:extLst>
          </p:cNvPr>
          <p:cNvCxnSpPr>
            <a:stCxn id="105" idx="3"/>
            <a:endCxn id="90" idx="1"/>
          </p:cNvCxnSpPr>
          <p:nvPr/>
        </p:nvCxnSpPr>
        <p:spPr>
          <a:xfrm>
            <a:off x="7486988" y="5145640"/>
            <a:ext cx="167931" cy="365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713CDDAF-6EB9-4A75-A1C6-6F68FDB0B33F}"/>
              </a:ext>
            </a:extLst>
          </p:cNvPr>
          <p:cNvCxnSpPr>
            <a:stCxn id="90" idx="3"/>
            <a:endCxn id="92" idx="1"/>
          </p:cNvCxnSpPr>
          <p:nvPr/>
        </p:nvCxnSpPr>
        <p:spPr>
          <a:xfrm>
            <a:off x="8476319" y="5146004"/>
            <a:ext cx="159201" cy="541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01EA43C8-7896-4673-A3CB-81B05FD2F5F4}"/>
              </a:ext>
            </a:extLst>
          </p:cNvPr>
          <p:cNvCxnSpPr>
            <a:stCxn id="92" idx="3"/>
            <a:endCxn id="104" idx="1"/>
          </p:cNvCxnSpPr>
          <p:nvPr/>
        </p:nvCxnSpPr>
        <p:spPr>
          <a:xfrm>
            <a:off x="9456919" y="5151414"/>
            <a:ext cx="15288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902E2ACC-BFCD-49A0-9DAE-49425363CB90}"/>
              </a:ext>
            </a:extLst>
          </p:cNvPr>
          <p:cNvCxnSpPr>
            <a:stCxn id="104" idx="3"/>
            <a:endCxn id="110" idx="1"/>
          </p:cNvCxnSpPr>
          <p:nvPr/>
        </p:nvCxnSpPr>
        <p:spPr>
          <a:xfrm>
            <a:off x="10431199" y="5151414"/>
            <a:ext cx="15696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7AA8E606-29CD-4893-BE43-059846C89125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>
            <a:off x="10998859" y="5338142"/>
            <a:ext cx="141276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7CF97055-8EEF-4119-90A4-E8474C42180E}"/>
              </a:ext>
            </a:extLst>
          </p:cNvPr>
          <p:cNvCxnSpPr>
            <a:stCxn id="110" idx="0"/>
            <a:endCxn id="122" idx="2"/>
          </p:cNvCxnSpPr>
          <p:nvPr/>
        </p:nvCxnSpPr>
        <p:spPr>
          <a:xfrm flipH="1" flipV="1">
            <a:off x="10996309" y="4868167"/>
            <a:ext cx="2550" cy="96519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7F04A93A-B5FA-4433-8F19-EC4B092DC4DB}"/>
              </a:ext>
            </a:extLst>
          </p:cNvPr>
          <p:cNvCxnSpPr>
            <a:cxnSpLocks/>
            <a:stCxn id="110" idx="2"/>
            <a:endCxn id="106" idx="0"/>
          </p:cNvCxnSpPr>
          <p:nvPr/>
        </p:nvCxnSpPr>
        <p:spPr>
          <a:xfrm>
            <a:off x="10998859" y="5338143"/>
            <a:ext cx="0" cy="106729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5F0DC80D-CCFF-4C9B-9157-4B9B601FBB03}"/>
              </a:ext>
            </a:extLst>
          </p:cNvPr>
          <p:cNvSpPr txBox="1"/>
          <p:nvPr/>
        </p:nvSpPr>
        <p:spPr>
          <a:xfrm>
            <a:off x="845043" y="11734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o Hyeon"/>
                <a:ea typeface="KoPub돋움체 Bold" panose="00000800000000000000" pitchFamily="2" charset="-127"/>
              </a:rPr>
              <a:t>일반회원</a:t>
            </a:r>
          </a:p>
        </p:txBody>
      </p:sp>
      <p:sp>
        <p:nvSpPr>
          <p:cNvPr id="229" name="Google Shape;1597;p120">
            <a:extLst>
              <a:ext uri="{FF2B5EF4-FFF2-40B4-BE49-F238E27FC236}">
                <a16:creationId xmlns:a16="http://schemas.microsoft.com/office/drawing/2014/main" id="{E17E9601-9E89-4214-8AA7-678A067EEF70}"/>
              </a:ext>
            </a:extLst>
          </p:cNvPr>
          <p:cNvSpPr/>
          <p:nvPr/>
        </p:nvSpPr>
        <p:spPr>
          <a:xfrm>
            <a:off x="7654918" y="4949063"/>
            <a:ext cx="821400" cy="37688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나의 후기 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0" name="Google Shape;1618;p120">
            <a:extLst>
              <a:ext uri="{FF2B5EF4-FFF2-40B4-BE49-F238E27FC236}">
                <a16:creationId xmlns:a16="http://schemas.microsoft.com/office/drawing/2014/main" id="{C91C7730-0E26-4A4C-B493-71231CF56B23}"/>
              </a:ext>
            </a:extLst>
          </p:cNvPr>
          <p:cNvSpPr/>
          <p:nvPr/>
        </p:nvSpPr>
        <p:spPr>
          <a:xfrm>
            <a:off x="4753442" y="4939607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개인정보 </a:t>
            </a:r>
            <a:endParaRPr lang="en-US" altLang="ko-KR"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변경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1" name="Google Shape;1614;p120">
            <a:extLst>
              <a:ext uri="{FF2B5EF4-FFF2-40B4-BE49-F238E27FC236}">
                <a16:creationId xmlns:a16="http://schemas.microsoft.com/office/drawing/2014/main" id="{8441C3F4-C23A-4DEE-B7BD-CCD255BD7ED4}"/>
              </a:ext>
            </a:extLst>
          </p:cNvPr>
          <p:cNvSpPr/>
          <p:nvPr/>
        </p:nvSpPr>
        <p:spPr>
          <a:xfrm>
            <a:off x="8635519" y="4956188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회원탈퇴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2" name="Google Shape;1619;p120">
            <a:extLst>
              <a:ext uri="{FF2B5EF4-FFF2-40B4-BE49-F238E27FC236}">
                <a16:creationId xmlns:a16="http://schemas.microsoft.com/office/drawing/2014/main" id="{4FD3CC0E-8A2E-464D-9A60-6DF909A56944}"/>
              </a:ext>
            </a:extLst>
          </p:cNvPr>
          <p:cNvSpPr/>
          <p:nvPr/>
        </p:nvSpPr>
        <p:spPr>
          <a:xfrm>
            <a:off x="4750027" y="3707444"/>
            <a:ext cx="821400" cy="3945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1:1</a:t>
            </a: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문의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3" name="Google Shape;1620;p120">
            <a:extLst>
              <a:ext uri="{FF2B5EF4-FFF2-40B4-BE49-F238E27FC236}">
                <a16:creationId xmlns:a16="http://schemas.microsoft.com/office/drawing/2014/main" id="{24C3174A-5892-4A20-94FE-0EB9B239983A}"/>
              </a:ext>
            </a:extLst>
          </p:cNvPr>
          <p:cNvSpPr/>
          <p:nvPr/>
        </p:nvSpPr>
        <p:spPr>
          <a:xfrm>
            <a:off x="5816749" y="3713678"/>
            <a:ext cx="831923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자주 묻는 </a:t>
            </a:r>
            <a:endParaRPr lang="en-US" altLang="ko-KR"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질문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4" name="Google Shape;1621;p120">
            <a:extLst>
              <a:ext uri="{FF2B5EF4-FFF2-40B4-BE49-F238E27FC236}">
                <a16:creationId xmlns:a16="http://schemas.microsoft.com/office/drawing/2014/main" id="{3C0BDA2E-3A0D-4C4C-9928-B22D52980F46}"/>
              </a:ext>
            </a:extLst>
          </p:cNvPr>
          <p:cNvSpPr/>
          <p:nvPr/>
        </p:nvSpPr>
        <p:spPr>
          <a:xfrm>
            <a:off x="6873035" y="2479523"/>
            <a:ext cx="816300" cy="385465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공연예매</a:t>
            </a:r>
            <a:endParaRPr lang="en-US" altLang="ko-KR"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5" name="Google Shape;1622;p120">
            <a:extLst>
              <a:ext uri="{FF2B5EF4-FFF2-40B4-BE49-F238E27FC236}">
                <a16:creationId xmlns:a16="http://schemas.microsoft.com/office/drawing/2014/main" id="{26DAA085-4949-48D4-A10C-E588E32BD253}"/>
              </a:ext>
            </a:extLst>
          </p:cNvPr>
          <p:cNvSpPr/>
          <p:nvPr/>
        </p:nvSpPr>
        <p:spPr>
          <a:xfrm>
            <a:off x="9009392" y="2505286"/>
            <a:ext cx="821400" cy="342514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결제완료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6" name="Google Shape;1603;p120">
            <a:extLst>
              <a:ext uri="{FF2B5EF4-FFF2-40B4-BE49-F238E27FC236}">
                <a16:creationId xmlns:a16="http://schemas.microsoft.com/office/drawing/2014/main" id="{3F69FB12-8D02-46E2-A866-0AFDBEC3C763}"/>
              </a:ext>
            </a:extLst>
          </p:cNvPr>
          <p:cNvSpPr/>
          <p:nvPr/>
        </p:nvSpPr>
        <p:spPr>
          <a:xfrm>
            <a:off x="7938663" y="2488098"/>
            <a:ext cx="821401" cy="37689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 결제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7" name="Google Shape;1632;p120">
            <a:extLst>
              <a:ext uri="{FF2B5EF4-FFF2-40B4-BE49-F238E27FC236}">
                <a16:creationId xmlns:a16="http://schemas.microsoft.com/office/drawing/2014/main" id="{B1FDE1B5-D824-4161-98EF-A23603BEC9DD}"/>
              </a:ext>
            </a:extLst>
          </p:cNvPr>
          <p:cNvSpPr/>
          <p:nvPr/>
        </p:nvSpPr>
        <p:spPr>
          <a:xfrm>
            <a:off x="6882401" y="3726380"/>
            <a:ext cx="831923" cy="3710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공지사항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8" name="Google Shape;1591;p120">
            <a:extLst>
              <a:ext uri="{FF2B5EF4-FFF2-40B4-BE49-F238E27FC236}">
                <a16:creationId xmlns:a16="http://schemas.microsoft.com/office/drawing/2014/main" id="{9F10DF80-B3CD-47F9-8D81-6337C744D866}"/>
              </a:ext>
            </a:extLst>
          </p:cNvPr>
          <p:cNvSpPr/>
          <p:nvPr/>
        </p:nvSpPr>
        <p:spPr>
          <a:xfrm>
            <a:off x="4741779" y="2470793"/>
            <a:ext cx="816300" cy="39451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 상세</a:t>
            </a:r>
            <a:endParaRPr lang="en-US" altLang="ko-KR"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내용 보기</a:t>
            </a:r>
            <a:endParaRPr lang="en-US" altLang="ko-KR"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39" name="Google Shape;1638;p120">
            <a:extLst>
              <a:ext uri="{FF2B5EF4-FFF2-40B4-BE49-F238E27FC236}">
                <a16:creationId xmlns:a16="http://schemas.microsoft.com/office/drawing/2014/main" id="{317FDCE4-9B2B-46E0-9EA1-6073873C4B31}"/>
              </a:ext>
            </a:extLst>
          </p:cNvPr>
          <p:cNvSpPr/>
          <p:nvPr/>
        </p:nvSpPr>
        <p:spPr>
          <a:xfrm>
            <a:off x="5807407" y="2471114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좋아요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0" name="Google Shape;1618;p120">
            <a:extLst>
              <a:ext uri="{FF2B5EF4-FFF2-40B4-BE49-F238E27FC236}">
                <a16:creationId xmlns:a16="http://schemas.microsoft.com/office/drawing/2014/main" id="{9C36C0AC-E3A9-4C07-8440-051710DE7867}"/>
              </a:ext>
            </a:extLst>
          </p:cNvPr>
          <p:cNvSpPr/>
          <p:nvPr/>
        </p:nvSpPr>
        <p:spPr>
          <a:xfrm>
            <a:off x="5734066" y="4949063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 err="1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맴버쉽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1" name="Google Shape;1618;p120">
            <a:extLst>
              <a:ext uri="{FF2B5EF4-FFF2-40B4-BE49-F238E27FC236}">
                <a16:creationId xmlns:a16="http://schemas.microsoft.com/office/drawing/2014/main" id="{2AFFD381-B620-444C-AB02-84171647E38F}"/>
              </a:ext>
            </a:extLst>
          </p:cNvPr>
          <p:cNvSpPr/>
          <p:nvPr/>
        </p:nvSpPr>
        <p:spPr>
          <a:xfrm>
            <a:off x="9609799" y="4956188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최근 본 공연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2" name="Google Shape;1618;p120">
            <a:extLst>
              <a:ext uri="{FF2B5EF4-FFF2-40B4-BE49-F238E27FC236}">
                <a16:creationId xmlns:a16="http://schemas.microsoft.com/office/drawing/2014/main" id="{3B01B2A8-B1A1-4D7B-879D-F2EA0388036F}"/>
              </a:ext>
            </a:extLst>
          </p:cNvPr>
          <p:cNvSpPr/>
          <p:nvPr/>
        </p:nvSpPr>
        <p:spPr>
          <a:xfrm>
            <a:off x="6665587" y="4950413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결제내역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3" name="Google Shape;1618;p120">
            <a:extLst>
              <a:ext uri="{FF2B5EF4-FFF2-40B4-BE49-F238E27FC236}">
                <a16:creationId xmlns:a16="http://schemas.microsoft.com/office/drawing/2014/main" id="{9DB687E0-937F-4976-A3AA-198C57526BFA}"/>
              </a:ext>
            </a:extLst>
          </p:cNvPr>
          <p:cNvSpPr/>
          <p:nvPr/>
        </p:nvSpPr>
        <p:spPr>
          <a:xfrm>
            <a:off x="10588159" y="5436374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 err="1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마일리지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4" name="Google Shape;1638;p120">
            <a:extLst>
              <a:ext uri="{FF2B5EF4-FFF2-40B4-BE49-F238E27FC236}">
                <a16:creationId xmlns:a16="http://schemas.microsoft.com/office/drawing/2014/main" id="{684E369D-9E25-4BAB-8041-D2A47EE31832}"/>
              </a:ext>
            </a:extLst>
          </p:cNvPr>
          <p:cNvSpPr/>
          <p:nvPr/>
        </p:nvSpPr>
        <p:spPr>
          <a:xfrm>
            <a:off x="10080090" y="2495847"/>
            <a:ext cx="816300" cy="3698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후기작성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5" name="Google Shape;1638;p120">
            <a:extLst>
              <a:ext uri="{FF2B5EF4-FFF2-40B4-BE49-F238E27FC236}">
                <a16:creationId xmlns:a16="http://schemas.microsoft.com/office/drawing/2014/main" id="{936E3F0F-1E4F-4737-B90A-1A80FC463E0F}"/>
              </a:ext>
            </a:extLst>
          </p:cNvPr>
          <p:cNvSpPr/>
          <p:nvPr/>
        </p:nvSpPr>
        <p:spPr>
          <a:xfrm>
            <a:off x="5808500" y="1847560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아이디</a:t>
            </a:r>
            <a:r>
              <a:rPr lang="en-US" altLang="ko-KR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비밀번호 찾기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6" name="Google Shape;1618;p120">
            <a:extLst>
              <a:ext uri="{FF2B5EF4-FFF2-40B4-BE49-F238E27FC236}">
                <a16:creationId xmlns:a16="http://schemas.microsoft.com/office/drawing/2014/main" id="{6B9D3890-41ED-4109-9CEA-AD6EEA488E3D}"/>
              </a:ext>
            </a:extLst>
          </p:cNvPr>
          <p:cNvSpPr/>
          <p:nvPr/>
        </p:nvSpPr>
        <p:spPr>
          <a:xfrm>
            <a:off x="10588159" y="4956188"/>
            <a:ext cx="821400" cy="37345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회원권 구매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7" name="Google Shape;1635;p120">
            <a:extLst>
              <a:ext uri="{FF2B5EF4-FFF2-40B4-BE49-F238E27FC236}">
                <a16:creationId xmlns:a16="http://schemas.microsoft.com/office/drawing/2014/main" id="{1E5463AD-68E4-4986-8F4A-3A27F82B5115}"/>
              </a:ext>
            </a:extLst>
          </p:cNvPr>
          <p:cNvSpPr/>
          <p:nvPr/>
        </p:nvSpPr>
        <p:spPr>
          <a:xfrm>
            <a:off x="3680157" y="1811823"/>
            <a:ext cx="83789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로그인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8" name="Google Shape;1596;p120">
            <a:extLst>
              <a:ext uri="{FF2B5EF4-FFF2-40B4-BE49-F238E27FC236}">
                <a16:creationId xmlns:a16="http://schemas.microsoft.com/office/drawing/2014/main" id="{E06132BF-CF3C-417B-81C2-0577E872E6CA}"/>
              </a:ext>
            </a:extLst>
          </p:cNvPr>
          <p:cNvSpPr/>
          <p:nvPr/>
        </p:nvSpPr>
        <p:spPr>
          <a:xfrm>
            <a:off x="3680157" y="4910243"/>
            <a:ext cx="821400" cy="46534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마이 페이지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49" name="Google Shape;1611;p120">
            <a:extLst>
              <a:ext uri="{FF2B5EF4-FFF2-40B4-BE49-F238E27FC236}">
                <a16:creationId xmlns:a16="http://schemas.microsoft.com/office/drawing/2014/main" id="{350518B4-E43A-459C-8202-8DA1C4CCF894}"/>
              </a:ext>
            </a:extLst>
          </p:cNvPr>
          <p:cNvSpPr/>
          <p:nvPr/>
        </p:nvSpPr>
        <p:spPr>
          <a:xfrm>
            <a:off x="3680157" y="3060521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최근 본 공연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0" name="Google Shape;1590;p120">
            <a:extLst>
              <a:ext uri="{FF2B5EF4-FFF2-40B4-BE49-F238E27FC236}">
                <a16:creationId xmlns:a16="http://schemas.microsoft.com/office/drawing/2014/main" id="{EA3935D3-F751-419A-948D-B3797A2C771F}"/>
              </a:ext>
            </a:extLst>
          </p:cNvPr>
          <p:cNvSpPr/>
          <p:nvPr/>
        </p:nvSpPr>
        <p:spPr>
          <a:xfrm>
            <a:off x="3671909" y="4283694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신작</a:t>
            </a:r>
            <a: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랭킹</a:t>
            </a:r>
            <a:b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</a:br>
            <a:r>
              <a:rPr lang="en-US" altLang="ko-KR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800" b="1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인기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1" name="Google Shape;1635;p120">
            <a:extLst>
              <a:ext uri="{FF2B5EF4-FFF2-40B4-BE49-F238E27FC236}">
                <a16:creationId xmlns:a16="http://schemas.microsoft.com/office/drawing/2014/main" id="{2DB463B9-6CB6-488B-BEF0-B05EA33BACD7}"/>
              </a:ext>
            </a:extLst>
          </p:cNvPr>
          <p:cNvSpPr/>
          <p:nvPr/>
        </p:nvSpPr>
        <p:spPr>
          <a:xfrm>
            <a:off x="3680157" y="5526817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2" name="Google Shape;1590;p120">
            <a:extLst>
              <a:ext uri="{FF2B5EF4-FFF2-40B4-BE49-F238E27FC236}">
                <a16:creationId xmlns:a16="http://schemas.microsoft.com/office/drawing/2014/main" id="{62F63190-F5F0-4B4B-A679-56F6222E0A5D}"/>
              </a:ext>
            </a:extLst>
          </p:cNvPr>
          <p:cNvSpPr/>
          <p:nvPr/>
        </p:nvSpPr>
        <p:spPr>
          <a:xfrm>
            <a:off x="3680157" y="2443947"/>
            <a:ext cx="821400" cy="46534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공연 검색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3" name="Google Shape;1635;p120">
            <a:extLst>
              <a:ext uri="{FF2B5EF4-FFF2-40B4-BE49-F238E27FC236}">
                <a16:creationId xmlns:a16="http://schemas.microsoft.com/office/drawing/2014/main" id="{4F400E69-3EDD-4DE5-BAD8-E3CF886409EB}"/>
              </a:ext>
            </a:extLst>
          </p:cNvPr>
          <p:cNvSpPr/>
          <p:nvPr/>
        </p:nvSpPr>
        <p:spPr>
          <a:xfrm>
            <a:off x="3674464" y="3677095"/>
            <a:ext cx="83278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고객센터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4" name="Google Shape;1635;p120">
            <a:extLst>
              <a:ext uri="{FF2B5EF4-FFF2-40B4-BE49-F238E27FC236}">
                <a16:creationId xmlns:a16="http://schemas.microsoft.com/office/drawing/2014/main" id="{F909EFC1-309B-4316-8FB9-8827CDBD88FB}"/>
              </a:ext>
            </a:extLst>
          </p:cNvPr>
          <p:cNvSpPr/>
          <p:nvPr/>
        </p:nvSpPr>
        <p:spPr>
          <a:xfrm>
            <a:off x="3674464" y="6143394"/>
            <a:ext cx="83278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홍보 게시판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5" name="Google Shape;1635;p120">
            <a:extLst>
              <a:ext uri="{FF2B5EF4-FFF2-40B4-BE49-F238E27FC236}">
                <a16:creationId xmlns:a16="http://schemas.microsoft.com/office/drawing/2014/main" id="{AC0ED204-5DF4-4E26-AF3B-424E6589C108}"/>
              </a:ext>
            </a:extLst>
          </p:cNvPr>
          <p:cNvSpPr/>
          <p:nvPr/>
        </p:nvSpPr>
        <p:spPr>
          <a:xfrm>
            <a:off x="3680157" y="1205224"/>
            <a:ext cx="837897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회원가입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6" name="Google Shape;1638;p120">
            <a:extLst>
              <a:ext uri="{FF2B5EF4-FFF2-40B4-BE49-F238E27FC236}">
                <a16:creationId xmlns:a16="http://schemas.microsoft.com/office/drawing/2014/main" id="{D2031FBA-5F73-43CE-8291-7E25E51295A5}"/>
              </a:ext>
            </a:extLst>
          </p:cNvPr>
          <p:cNvSpPr/>
          <p:nvPr/>
        </p:nvSpPr>
        <p:spPr>
          <a:xfrm>
            <a:off x="4755127" y="1847560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로그아웃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7" name="Google Shape;1638;p120">
            <a:extLst>
              <a:ext uri="{FF2B5EF4-FFF2-40B4-BE49-F238E27FC236}">
                <a16:creationId xmlns:a16="http://schemas.microsoft.com/office/drawing/2014/main" id="{7207AF02-DAB7-45DB-B2C8-08B3871211B4}"/>
              </a:ext>
            </a:extLst>
          </p:cNvPr>
          <p:cNvSpPr/>
          <p:nvPr/>
        </p:nvSpPr>
        <p:spPr>
          <a:xfrm>
            <a:off x="11018725" y="2495847"/>
            <a:ext cx="816300" cy="369813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후기게시판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8" name="Google Shape;1638;p120">
            <a:extLst>
              <a:ext uri="{FF2B5EF4-FFF2-40B4-BE49-F238E27FC236}">
                <a16:creationId xmlns:a16="http://schemas.microsoft.com/office/drawing/2014/main" id="{2BFCB36E-053B-43E8-BDFE-494D94D57118}"/>
              </a:ext>
            </a:extLst>
          </p:cNvPr>
          <p:cNvSpPr/>
          <p:nvPr/>
        </p:nvSpPr>
        <p:spPr>
          <a:xfrm>
            <a:off x="10588159" y="4465795"/>
            <a:ext cx="816300" cy="393874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좋아요 목록</a:t>
            </a:r>
            <a:endParaRPr sz="800" b="0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59" name="Google Shape;1611;p120">
            <a:extLst>
              <a:ext uri="{FF2B5EF4-FFF2-40B4-BE49-F238E27FC236}">
                <a16:creationId xmlns:a16="http://schemas.microsoft.com/office/drawing/2014/main" id="{04EF1B97-BE08-4B26-893D-21FA3ADA0C2B}"/>
              </a:ext>
            </a:extLst>
          </p:cNvPr>
          <p:cNvSpPr/>
          <p:nvPr/>
        </p:nvSpPr>
        <p:spPr>
          <a:xfrm>
            <a:off x="2377180" y="3371763"/>
            <a:ext cx="821400" cy="465349"/>
          </a:xfrm>
          <a:prstGeom prst="roundRect">
            <a:avLst>
              <a:gd name="adj" fmla="val 16667"/>
            </a:avLst>
          </a:prstGeom>
          <a:solidFill>
            <a:srgbClr val="004D8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i="0" u="none" strike="noStrike" cap="none" dirty="0">
                <a:solidFill>
                  <a:schemeClr val="bg1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시작화면</a:t>
            </a:r>
            <a:endParaRPr sz="800" b="1" i="0" u="none" strike="noStrike" cap="none" dirty="0">
              <a:solidFill>
                <a:schemeClr val="bg1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7358C7C6-FA72-423B-98AE-44D47E7B3DDC}"/>
              </a:ext>
            </a:extLst>
          </p:cNvPr>
          <p:cNvCxnSpPr>
            <a:cxnSpLocks/>
          </p:cNvCxnSpPr>
          <p:nvPr/>
        </p:nvCxnSpPr>
        <p:spPr>
          <a:xfrm>
            <a:off x="7757162" y="1635086"/>
            <a:ext cx="0" cy="501471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6440CA62-43C0-4230-BFD4-98E53EA0D6EC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3198580" y="3604438"/>
            <a:ext cx="24780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F303012E-2FE7-4334-8458-BEDF259A42EB}"/>
              </a:ext>
            </a:extLst>
          </p:cNvPr>
          <p:cNvCxnSpPr/>
          <p:nvPr/>
        </p:nvCxnSpPr>
        <p:spPr>
          <a:xfrm>
            <a:off x="3446386" y="1454355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B44B5ACB-E873-497D-AAA4-FE59D3D603D1}"/>
              </a:ext>
            </a:extLst>
          </p:cNvPr>
          <p:cNvCxnSpPr/>
          <p:nvPr/>
        </p:nvCxnSpPr>
        <p:spPr>
          <a:xfrm>
            <a:off x="3446386" y="2050892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86E3AE91-E29C-4B47-B6F7-EA76D93A896A}"/>
              </a:ext>
            </a:extLst>
          </p:cNvPr>
          <p:cNvCxnSpPr/>
          <p:nvPr/>
        </p:nvCxnSpPr>
        <p:spPr>
          <a:xfrm>
            <a:off x="3454634" y="2686618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3347DDE-1256-4626-B70F-839239260540}"/>
              </a:ext>
            </a:extLst>
          </p:cNvPr>
          <p:cNvCxnSpPr/>
          <p:nvPr/>
        </p:nvCxnSpPr>
        <p:spPr>
          <a:xfrm>
            <a:off x="3454634" y="3332469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06EC68C6-6F49-4204-B722-E692DCDFD620}"/>
              </a:ext>
            </a:extLst>
          </p:cNvPr>
          <p:cNvCxnSpPr>
            <a:cxnSpLocks/>
          </p:cNvCxnSpPr>
          <p:nvPr/>
        </p:nvCxnSpPr>
        <p:spPr>
          <a:xfrm>
            <a:off x="3446386" y="3940653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E583B6E1-F916-4853-8C9F-6FD7CFBC6002}"/>
              </a:ext>
            </a:extLst>
          </p:cNvPr>
          <p:cNvCxnSpPr/>
          <p:nvPr/>
        </p:nvCxnSpPr>
        <p:spPr>
          <a:xfrm>
            <a:off x="3454634" y="4561853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B421743-DCC3-41DF-9649-D7596CC82763}"/>
              </a:ext>
            </a:extLst>
          </p:cNvPr>
          <p:cNvCxnSpPr/>
          <p:nvPr/>
        </p:nvCxnSpPr>
        <p:spPr>
          <a:xfrm>
            <a:off x="3454634" y="5135792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299D6609-3E61-4899-A6BC-8C8A3F58FCCA}"/>
              </a:ext>
            </a:extLst>
          </p:cNvPr>
          <p:cNvCxnSpPr>
            <a:cxnSpLocks/>
          </p:cNvCxnSpPr>
          <p:nvPr/>
        </p:nvCxnSpPr>
        <p:spPr>
          <a:xfrm>
            <a:off x="3446386" y="5786012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923A1245-8321-43E5-9CCE-E13B14C689B1}"/>
              </a:ext>
            </a:extLst>
          </p:cNvPr>
          <p:cNvCxnSpPr/>
          <p:nvPr/>
        </p:nvCxnSpPr>
        <p:spPr>
          <a:xfrm>
            <a:off x="3454634" y="6469071"/>
            <a:ext cx="22552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4D7395B1-FBF3-423D-85C4-99E91A348C9A}"/>
              </a:ext>
            </a:extLst>
          </p:cNvPr>
          <p:cNvCxnSpPr>
            <a:stCxn id="247" idx="3"/>
            <a:endCxn id="256" idx="1"/>
          </p:cNvCxnSpPr>
          <p:nvPr/>
        </p:nvCxnSpPr>
        <p:spPr>
          <a:xfrm flipV="1">
            <a:off x="4518054" y="2044497"/>
            <a:ext cx="237073" cy="1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D74908E3-1075-4095-B449-18C7A80B8DCF}"/>
              </a:ext>
            </a:extLst>
          </p:cNvPr>
          <p:cNvCxnSpPr>
            <a:stCxn id="256" idx="3"/>
            <a:endCxn id="245" idx="1"/>
          </p:cNvCxnSpPr>
          <p:nvPr/>
        </p:nvCxnSpPr>
        <p:spPr>
          <a:xfrm>
            <a:off x="5571427" y="2044497"/>
            <a:ext cx="237073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A6E95E0F-00E9-4ADA-A80C-6B978FC780C0}"/>
              </a:ext>
            </a:extLst>
          </p:cNvPr>
          <p:cNvCxnSpPr>
            <a:cxnSpLocks/>
            <a:stCxn id="252" idx="3"/>
            <a:endCxn id="238" idx="1"/>
          </p:cNvCxnSpPr>
          <p:nvPr/>
        </p:nvCxnSpPr>
        <p:spPr>
          <a:xfrm flipV="1">
            <a:off x="4501557" y="2668052"/>
            <a:ext cx="240222" cy="857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9945FD3F-5481-4B77-B9E6-BA421B120CC8}"/>
              </a:ext>
            </a:extLst>
          </p:cNvPr>
          <p:cNvCxnSpPr>
            <a:cxnSpLocks/>
            <a:stCxn id="238" idx="3"/>
            <a:endCxn id="239" idx="1"/>
          </p:cNvCxnSpPr>
          <p:nvPr/>
        </p:nvCxnSpPr>
        <p:spPr>
          <a:xfrm flipV="1">
            <a:off x="5558079" y="2668051"/>
            <a:ext cx="249328" cy="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A86FBA98-5774-4207-A43A-28285D65000B}"/>
              </a:ext>
            </a:extLst>
          </p:cNvPr>
          <p:cNvCxnSpPr>
            <a:stCxn id="239" idx="3"/>
            <a:endCxn id="234" idx="1"/>
          </p:cNvCxnSpPr>
          <p:nvPr/>
        </p:nvCxnSpPr>
        <p:spPr>
          <a:xfrm>
            <a:off x="6623707" y="2668051"/>
            <a:ext cx="249328" cy="420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002754AD-AFE9-43E0-ACE3-2379B1642308}"/>
              </a:ext>
            </a:extLst>
          </p:cNvPr>
          <p:cNvCxnSpPr>
            <a:stCxn id="234" idx="3"/>
            <a:endCxn id="236" idx="1"/>
          </p:cNvCxnSpPr>
          <p:nvPr/>
        </p:nvCxnSpPr>
        <p:spPr>
          <a:xfrm>
            <a:off x="7689335" y="2672256"/>
            <a:ext cx="249328" cy="4287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51E95103-529F-4071-B154-368BEA3F0A35}"/>
              </a:ext>
            </a:extLst>
          </p:cNvPr>
          <p:cNvCxnSpPr>
            <a:stCxn id="236" idx="3"/>
            <a:endCxn id="235" idx="1"/>
          </p:cNvCxnSpPr>
          <p:nvPr/>
        </p:nvCxnSpPr>
        <p:spPr>
          <a:xfrm>
            <a:off x="8760064" y="2676543"/>
            <a:ext cx="249328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DDEF816C-D4FB-4307-9106-66BDE6F55979}"/>
              </a:ext>
            </a:extLst>
          </p:cNvPr>
          <p:cNvCxnSpPr>
            <a:stCxn id="235" idx="3"/>
            <a:endCxn id="244" idx="1"/>
          </p:cNvCxnSpPr>
          <p:nvPr/>
        </p:nvCxnSpPr>
        <p:spPr>
          <a:xfrm>
            <a:off x="9830792" y="2676543"/>
            <a:ext cx="249298" cy="421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71C72258-AD6B-44A5-88A0-0056AB83515D}"/>
              </a:ext>
            </a:extLst>
          </p:cNvPr>
          <p:cNvCxnSpPr>
            <a:stCxn id="244" idx="3"/>
            <a:endCxn id="257" idx="1"/>
          </p:cNvCxnSpPr>
          <p:nvPr/>
        </p:nvCxnSpPr>
        <p:spPr>
          <a:xfrm>
            <a:off x="10896390" y="2680754"/>
            <a:ext cx="122335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64D8BA00-91F0-4B9E-BF63-7D0262D4EBC9}"/>
              </a:ext>
            </a:extLst>
          </p:cNvPr>
          <p:cNvCxnSpPr>
            <a:stCxn id="253" idx="3"/>
            <a:endCxn id="232" idx="1"/>
          </p:cNvCxnSpPr>
          <p:nvPr/>
        </p:nvCxnSpPr>
        <p:spPr>
          <a:xfrm flipV="1">
            <a:off x="4507251" y="3904703"/>
            <a:ext cx="242776" cy="506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571286E1-47A8-49FF-9B7F-EDAD14A530D8}"/>
              </a:ext>
            </a:extLst>
          </p:cNvPr>
          <p:cNvCxnSpPr>
            <a:stCxn id="232" idx="3"/>
            <a:endCxn id="233" idx="1"/>
          </p:cNvCxnSpPr>
          <p:nvPr/>
        </p:nvCxnSpPr>
        <p:spPr>
          <a:xfrm>
            <a:off x="5571427" y="3904703"/>
            <a:ext cx="245322" cy="591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EB247D09-B91E-4AA9-A4F2-F941C25F1B6B}"/>
              </a:ext>
            </a:extLst>
          </p:cNvPr>
          <p:cNvCxnSpPr>
            <a:stCxn id="233" idx="3"/>
            <a:endCxn id="237" idx="1"/>
          </p:cNvCxnSpPr>
          <p:nvPr/>
        </p:nvCxnSpPr>
        <p:spPr>
          <a:xfrm>
            <a:off x="6648672" y="3910615"/>
            <a:ext cx="233729" cy="127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B78E73A9-76E7-41D2-BFB0-162523EE9B66}"/>
              </a:ext>
            </a:extLst>
          </p:cNvPr>
          <p:cNvCxnSpPr>
            <a:cxnSpLocks/>
            <a:stCxn id="248" idx="3"/>
            <a:endCxn id="230" idx="1"/>
          </p:cNvCxnSpPr>
          <p:nvPr/>
        </p:nvCxnSpPr>
        <p:spPr>
          <a:xfrm flipV="1">
            <a:off x="4501557" y="5126336"/>
            <a:ext cx="251885" cy="16582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4168944B-9735-4D4E-B27E-5E780878286C}"/>
              </a:ext>
            </a:extLst>
          </p:cNvPr>
          <p:cNvCxnSpPr>
            <a:stCxn id="230" idx="3"/>
            <a:endCxn id="240" idx="1"/>
          </p:cNvCxnSpPr>
          <p:nvPr/>
        </p:nvCxnSpPr>
        <p:spPr>
          <a:xfrm>
            <a:off x="5574842" y="5126336"/>
            <a:ext cx="159224" cy="945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F7D0A581-97A8-4FD3-9396-E71E27DF6098}"/>
              </a:ext>
            </a:extLst>
          </p:cNvPr>
          <p:cNvCxnSpPr>
            <a:stCxn id="240" idx="3"/>
            <a:endCxn id="242" idx="1"/>
          </p:cNvCxnSpPr>
          <p:nvPr/>
        </p:nvCxnSpPr>
        <p:spPr>
          <a:xfrm>
            <a:off x="6555466" y="5135792"/>
            <a:ext cx="110121" cy="135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E44770AB-2259-4E5C-9E9C-9A0EEFC679F9}"/>
              </a:ext>
            </a:extLst>
          </p:cNvPr>
          <p:cNvCxnSpPr>
            <a:stCxn id="242" idx="3"/>
            <a:endCxn id="229" idx="1"/>
          </p:cNvCxnSpPr>
          <p:nvPr/>
        </p:nvCxnSpPr>
        <p:spPr>
          <a:xfrm>
            <a:off x="7486987" y="5137142"/>
            <a:ext cx="167931" cy="36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1CD72F74-5984-4AEA-90CD-91CD6473453A}"/>
              </a:ext>
            </a:extLst>
          </p:cNvPr>
          <p:cNvCxnSpPr>
            <a:stCxn id="229" idx="3"/>
            <a:endCxn id="231" idx="1"/>
          </p:cNvCxnSpPr>
          <p:nvPr/>
        </p:nvCxnSpPr>
        <p:spPr>
          <a:xfrm>
            <a:off x="8476318" y="5137507"/>
            <a:ext cx="159201" cy="541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B344FABD-6943-461C-B099-E29916E37A84}"/>
              </a:ext>
            </a:extLst>
          </p:cNvPr>
          <p:cNvCxnSpPr>
            <a:stCxn id="231" idx="3"/>
            <a:endCxn id="241" idx="1"/>
          </p:cNvCxnSpPr>
          <p:nvPr/>
        </p:nvCxnSpPr>
        <p:spPr>
          <a:xfrm>
            <a:off x="9456919" y="5142917"/>
            <a:ext cx="15288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F538F835-32A9-41A8-9846-3F78356D095E}"/>
              </a:ext>
            </a:extLst>
          </p:cNvPr>
          <p:cNvCxnSpPr>
            <a:stCxn id="241" idx="3"/>
            <a:endCxn id="246" idx="1"/>
          </p:cNvCxnSpPr>
          <p:nvPr/>
        </p:nvCxnSpPr>
        <p:spPr>
          <a:xfrm>
            <a:off x="10431199" y="5142917"/>
            <a:ext cx="15696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007BF9C0-62BD-4D53-AF29-BF91CD155C83}"/>
              </a:ext>
            </a:extLst>
          </p:cNvPr>
          <p:cNvCxnSpPr>
            <a:cxnSpLocks/>
            <a:endCxn id="246" idx="2"/>
          </p:cNvCxnSpPr>
          <p:nvPr/>
        </p:nvCxnSpPr>
        <p:spPr>
          <a:xfrm flipH="1">
            <a:off x="10998859" y="5329645"/>
            <a:ext cx="14127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010D4757-EED5-4809-A062-81DAB1048EAA}"/>
              </a:ext>
            </a:extLst>
          </p:cNvPr>
          <p:cNvCxnSpPr>
            <a:stCxn id="246" idx="0"/>
            <a:endCxn id="258" idx="2"/>
          </p:cNvCxnSpPr>
          <p:nvPr/>
        </p:nvCxnSpPr>
        <p:spPr>
          <a:xfrm flipH="1" flipV="1">
            <a:off x="10996309" y="4859669"/>
            <a:ext cx="2550" cy="9651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241CF2C2-340B-4799-86DD-4B1E4F3C1E1B}"/>
              </a:ext>
            </a:extLst>
          </p:cNvPr>
          <p:cNvCxnSpPr>
            <a:cxnSpLocks/>
            <a:stCxn id="246" idx="2"/>
            <a:endCxn id="243" idx="0"/>
          </p:cNvCxnSpPr>
          <p:nvPr/>
        </p:nvCxnSpPr>
        <p:spPr>
          <a:xfrm>
            <a:off x="10998859" y="5329645"/>
            <a:ext cx="0" cy="10672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78A72B63-41B9-4031-B55A-4EC3DFB99CEF}"/>
              </a:ext>
            </a:extLst>
          </p:cNvPr>
          <p:cNvSpPr txBox="1"/>
          <p:nvPr/>
        </p:nvSpPr>
        <p:spPr>
          <a:xfrm>
            <a:off x="845043" y="11649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o Hyeon"/>
                <a:ea typeface="KoPub돋움체 Bold" panose="00000800000000000000" pitchFamily="2" charset="-127"/>
              </a:rPr>
              <a:t>비회원</a:t>
            </a:r>
          </a:p>
        </p:txBody>
      </p:sp>
      <p:sp>
        <p:nvSpPr>
          <p:cNvPr id="294" name="Google Shape;1619;p120">
            <a:extLst>
              <a:ext uri="{FF2B5EF4-FFF2-40B4-BE49-F238E27FC236}">
                <a16:creationId xmlns:a16="http://schemas.microsoft.com/office/drawing/2014/main" id="{2E1EE48A-D886-4FB7-8A57-057A56014A90}"/>
              </a:ext>
            </a:extLst>
          </p:cNvPr>
          <p:cNvSpPr/>
          <p:nvPr/>
        </p:nvSpPr>
        <p:spPr>
          <a:xfrm>
            <a:off x="4744866" y="5561479"/>
            <a:ext cx="821400" cy="39451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환불 신청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5" name="Google Shape;1620;p120">
            <a:extLst>
              <a:ext uri="{FF2B5EF4-FFF2-40B4-BE49-F238E27FC236}">
                <a16:creationId xmlns:a16="http://schemas.microsoft.com/office/drawing/2014/main" id="{B1683E70-4CE4-4A1B-B878-066A87DAB6FF}"/>
              </a:ext>
            </a:extLst>
          </p:cNvPr>
          <p:cNvSpPr/>
          <p:nvPr/>
        </p:nvSpPr>
        <p:spPr>
          <a:xfrm>
            <a:off x="5811588" y="5567713"/>
            <a:ext cx="831923" cy="393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0" i="0" u="none" strike="noStrike" cap="none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예매내역 확인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296" name="Google Shape;1632;p120">
            <a:extLst>
              <a:ext uri="{FF2B5EF4-FFF2-40B4-BE49-F238E27FC236}">
                <a16:creationId xmlns:a16="http://schemas.microsoft.com/office/drawing/2014/main" id="{1449BE8E-CD75-4F2E-8417-B183EC81A838}"/>
              </a:ext>
            </a:extLst>
          </p:cNvPr>
          <p:cNvSpPr/>
          <p:nvPr/>
        </p:nvSpPr>
        <p:spPr>
          <a:xfrm>
            <a:off x="6877240" y="5580415"/>
            <a:ext cx="831923" cy="3710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>
                <a:solidFill>
                  <a:srgbClr val="004D86"/>
                </a:solidFill>
                <a:latin typeface="Do Hyeon"/>
                <a:ea typeface="KoPub돋움체 Medium" panose="02020603020101020101" pitchFamily="18" charset="-127"/>
                <a:cs typeface="Malgun Gothic"/>
                <a:sym typeface="Malgun Gothic"/>
              </a:rPr>
              <a:t>예매 취소</a:t>
            </a:r>
            <a:endParaRPr sz="800" b="0" i="0" u="none" strike="noStrike" cap="none" dirty="0">
              <a:solidFill>
                <a:srgbClr val="004D86"/>
              </a:solidFill>
              <a:latin typeface="Do Hyeon"/>
              <a:ea typeface="KoPub돋움체 Medium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D0EC9ABE-4829-4FF1-8E3B-20D36A9AF728}"/>
              </a:ext>
            </a:extLst>
          </p:cNvPr>
          <p:cNvCxnSpPr>
            <a:endCxn id="294" idx="1"/>
          </p:cNvCxnSpPr>
          <p:nvPr/>
        </p:nvCxnSpPr>
        <p:spPr>
          <a:xfrm flipV="1">
            <a:off x="4502090" y="5758738"/>
            <a:ext cx="242776" cy="506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1E75C4D4-B8ED-4955-84AA-D71FA9CC7348}"/>
              </a:ext>
            </a:extLst>
          </p:cNvPr>
          <p:cNvCxnSpPr>
            <a:stCxn id="294" idx="3"/>
            <a:endCxn id="295" idx="1"/>
          </p:cNvCxnSpPr>
          <p:nvPr/>
        </p:nvCxnSpPr>
        <p:spPr>
          <a:xfrm>
            <a:off x="5566266" y="5758738"/>
            <a:ext cx="245322" cy="591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64E56AAB-EBA2-4106-8B4F-2340FBDC46C1}"/>
              </a:ext>
            </a:extLst>
          </p:cNvPr>
          <p:cNvCxnSpPr>
            <a:stCxn id="295" idx="3"/>
            <a:endCxn id="296" idx="1"/>
          </p:cNvCxnSpPr>
          <p:nvPr/>
        </p:nvCxnSpPr>
        <p:spPr>
          <a:xfrm>
            <a:off x="6643511" y="5764650"/>
            <a:ext cx="233729" cy="1277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Google Shape;1611;p120">
            <a:extLst>
              <a:ext uri="{FF2B5EF4-FFF2-40B4-BE49-F238E27FC236}">
                <a16:creationId xmlns:a16="http://schemas.microsoft.com/office/drawing/2014/main" id="{B35D086A-0BB5-462F-8FFE-3C9E34589A24}"/>
              </a:ext>
            </a:extLst>
          </p:cNvPr>
          <p:cNvSpPr/>
          <p:nvPr/>
        </p:nvSpPr>
        <p:spPr>
          <a:xfrm>
            <a:off x="2678515" y="3228190"/>
            <a:ext cx="814251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시작화면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1" name="Google Shape;1611;p120">
            <a:extLst>
              <a:ext uri="{FF2B5EF4-FFF2-40B4-BE49-F238E27FC236}">
                <a16:creationId xmlns:a16="http://schemas.microsoft.com/office/drawing/2014/main" id="{5A0C0E34-6FAB-4F4F-B06D-653DB4C7D777}"/>
              </a:ext>
            </a:extLst>
          </p:cNvPr>
          <p:cNvSpPr/>
          <p:nvPr/>
        </p:nvSpPr>
        <p:spPr>
          <a:xfrm>
            <a:off x="4280859" y="3227876"/>
            <a:ext cx="814251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시작화면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2" name="Google Shape;1611;p120">
            <a:extLst>
              <a:ext uri="{FF2B5EF4-FFF2-40B4-BE49-F238E27FC236}">
                <a16:creationId xmlns:a16="http://schemas.microsoft.com/office/drawing/2014/main" id="{A38BC758-1223-446F-A8F0-88F546FA3D7D}"/>
              </a:ext>
            </a:extLst>
          </p:cNvPr>
          <p:cNvSpPr/>
          <p:nvPr/>
        </p:nvSpPr>
        <p:spPr>
          <a:xfrm>
            <a:off x="4280859" y="1882030"/>
            <a:ext cx="814251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시작화면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3" name="Google Shape;1611;p120">
            <a:extLst>
              <a:ext uri="{FF2B5EF4-FFF2-40B4-BE49-F238E27FC236}">
                <a16:creationId xmlns:a16="http://schemas.microsoft.com/office/drawing/2014/main" id="{5626B8B9-A233-431D-BCDA-7E1635D1C0FA}"/>
              </a:ext>
            </a:extLst>
          </p:cNvPr>
          <p:cNvSpPr/>
          <p:nvPr/>
        </p:nvSpPr>
        <p:spPr>
          <a:xfrm>
            <a:off x="4280858" y="4575955"/>
            <a:ext cx="814251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시작화면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4" name="Google Shape;1611;p120">
            <a:extLst>
              <a:ext uri="{FF2B5EF4-FFF2-40B4-BE49-F238E27FC236}">
                <a16:creationId xmlns:a16="http://schemas.microsoft.com/office/drawing/2014/main" id="{C6EBB121-93AB-4A36-A484-B1D99B37C42D}"/>
              </a:ext>
            </a:extLst>
          </p:cNvPr>
          <p:cNvSpPr/>
          <p:nvPr/>
        </p:nvSpPr>
        <p:spPr>
          <a:xfrm>
            <a:off x="5888269" y="188203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회원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삭제</a:t>
            </a:r>
            <a: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취소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5" name="Google Shape;1611;p120">
            <a:extLst>
              <a:ext uri="{FF2B5EF4-FFF2-40B4-BE49-F238E27FC236}">
                <a16:creationId xmlns:a16="http://schemas.microsoft.com/office/drawing/2014/main" id="{EA930A77-4B3E-4BDB-99E6-CE360C244738}"/>
              </a:ext>
            </a:extLst>
          </p:cNvPr>
          <p:cNvSpPr/>
          <p:nvPr/>
        </p:nvSpPr>
        <p:spPr>
          <a:xfrm>
            <a:off x="7486987" y="188203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회원목록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엑셀파일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다운로드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6" name="Google Shape;1611;p120">
            <a:extLst>
              <a:ext uri="{FF2B5EF4-FFF2-40B4-BE49-F238E27FC236}">
                <a16:creationId xmlns:a16="http://schemas.microsoft.com/office/drawing/2014/main" id="{F62C13C7-2F64-4414-A77A-C79BE3030AD4}"/>
              </a:ext>
            </a:extLst>
          </p:cNvPr>
          <p:cNvSpPr/>
          <p:nvPr/>
        </p:nvSpPr>
        <p:spPr>
          <a:xfrm>
            <a:off x="9085705" y="188203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1:1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문의답변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7" name="Google Shape;1611;p120">
            <a:extLst>
              <a:ext uri="{FF2B5EF4-FFF2-40B4-BE49-F238E27FC236}">
                <a16:creationId xmlns:a16="http://schemas.microsoft.com/office/drawing/2014/main" id="{C7F8C26E-BDA4-452D-A760-E6348A575C97}"/>
              </a:ext>
            </a:extLst>
          </p:cNvPr>
          <p:cNvSpPr/>
          <p:nvPr/>
        </p:nvSpPr>
        <p:spPr>
          <a:xfrm>
            <a:off x="10685535" y="188203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홍보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게시판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관리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8" name="Google Shape;1611;p120">
            <a:extLst>
              <a:ext uri="{FF2B5EF4-FFF2-40B4-BE49-F238E27FC236}">
                <a16:creationId xmlns:a16="http://schemas.microsoft.com/office/drawing/2014/main" id="{5FCC84EA-BD39-4C41-86B5-9F067044827D}"/>
              </a:ext>
            </a:extLst>
          </p:cNvPr>
          <p:cNvSpPr/>
          <p:nvPr/>
        </p:nvSpPr>
        <p:spPr>
          <a:xfrm>
            <a:off x="5901387" y="3219007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작성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09" name="Google Shape;1611;p120">
            <a:extLst>
              <a:ext uri="{FF2B5EF4-FFF2-40B4-BE49-F238E27FC236}">
                <a16:creationId xmlns:a16="http://schemas.microsoft.com/office/drawing/2014/main" id="{F499A614-45E9-4E83-A019-56D89995F808}"/>
              </a:ext>
            </a:extLst>
          </p:cNvPr>
          <p:cNvSpPr/>
          <p:nvPr/>
        </p:nvSpPr>
        <p:spPr>
          <a:xfrm>
            <a:off x="7500105" y="3219007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노출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0" name="Google Shape;1611;p120">
            <a:extLst>
              <a:ext uri="{FF2B5EF4-FFF2-40B4-BE49-F238E27FC236}">
                <a16:creationId xmlns:a16="http://schemas.microsoft.com/office/drawing/2014/main" id="{5D50352F-3C23-4E58-96D8-111B0BA3E3F7}"/>
              </a:ext>
            </a:extLst>
          </p:cNvPr>
          <p:cNvSpPr/>
          <p:nvPr/>
        </p:nvSpPr>
        <p:spPr>
          <a:xfrm>
            <a:off x="9098823" y="3219007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상단고정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1" name="Google Shape;1611;p120">
            <a:extLst>
              <a:ext uri="{FF2B5EF4-FFF2-40B4-BE49-F238E27FC236}">
                <a16:creationId xmlns:a16="http://schemas.microsoft.com/office/drawing/2014/main" id="{F1C11696-10C5-4676-BC03-26CBF4E1B868}"/>
              </a:ext>
            </a:extLst>
          </p:cNvPr>
          <p:cNvSpPr/>
          <p:nvPr/>
        </p:nvSpPr>
        <p:spPr>
          <a:xfrm>
            <a:off x="10694947" y="3219007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 err="1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이벤트글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업로드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2" name="Google Shape;1611;p120">
            <a:extLst>
              <a:ext uri="{FF2B5EF4-FFF2-40B4-BE49-F238E27FC236}">
                <a16:creationId xmlns:a16="http://schemas.microsoft.com/office/drawing/2014/main" id="{0FC18CAF-B06A-4A00-B10A-DF263715044A}"/>
              </a:ext>
            </a:extLst>
          </p:cNvPr>
          <p:cNvSpPr/>
          <p:nvPr/>
        </p:nvSpPr>
        <p:spPr>
          <a:xfrm>
            <a:off x="5824804" y="4564852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환불</a:t>
            </a:r>
            <a: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/</a:t>
            </a: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결제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내역조회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3" name="Google Shape;1611;p120">
            <a:extLst>
              <a:ext uri="{FF2B5EF4-FFF2-40B4-BE49-F238E27FC236}">
                <a16:creationId xmlns:a16="http://schemas.microsoft.com/office/drawing/2014/main" id="{7DDD2719-7B86-478C-8AA0-B0B694CF08D2}"/>
              </a:ext>
            </a:extLst>
          </p:cNvPr>
          <p:cNvSpPr/>
          <p:nvPr/>
        </p:nvSpPr>
        <p:spPr>
          <a:xfrm>
            <a:off x="7486987" y="455467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매출 현황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4" name="Google Shape;1611;p120">
            <a:extLst>
              <a:ext uri="{FF2B5EF4-FFF2-40B4-BE49-F238E27FC236}">
                <a16:creationId xmlns:a16="http://schemas.microsoft.com/office/drawing/2014/main" id="{E7C680CF-D038-47C1-8318-9B72170F92A2}"/>
              </a:ext>
            </a:extLst>
          </p:cNvPr>
          <p:cNvSpPr/>
          <p:nvPr/>
        </p:nvSpPr>
        <p:spPr>
          <a:xfrm>
            <a:off x="9085705" y="455467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예매 현황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5" name="Google Shape;1611;p120">
            <a:extLst>
              <a:ext uri="{FF2B5EF4-FFF2-40B4-BE49-F238E27FC236}">
                <a16:creationId xmlns:a16="http://schemas.microsoft.com/office/drawing/2014/main" id="{7DF27906-2104-4C6E-989B-8A2E10530204}"/>
              </a:ext>
            </a:extLst>
          </p:cNvPr>
          <p:cNvSpPr/>
          <p:nvPr/>
        </p:nvSpPr>
        <p:spPr>
          <a:xfrm>
            <a:off x="10705361" y="4554670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특정 공연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특별 할인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316" name="Google Shape;1611;p120">
            <a:extLst>
              <a:ext uri="{FF2B5EF4-FFF2-40B4-BE49-F238E27FC236}">
                <a16:creationId xmlns:a16="http://schemas.microsoft.com/office/drawing/2014/main" id="{E98F44AB-1F04-4000-95A9-25E776A51656}"/>
              </a:ext>
            </a:extLst>
          </p:cNvPr>
          <p:cNvSpPr/>
          <p:nvPr/>
        </p:nvSpPr>
        <p:spPr>
          <a:xfrm>
            <a:off x="10685535" y="5766015"/>
            <a:ext cx="946248" cy="6939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4D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공연 별</a:t>
            </a:r>
            <a:br>
              <a:rPr lang="en-US" altLang="ko-KR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</a:br>
            <a:r>
              <a:rPr lang="ko-KR" altLang="en-US" sz="1200" b="1" i="0" u="none" strike="noStrike" cap="none" dirty="0">
                <a:solidFill>
                  <a:srgbClr val="004D86"/>
                </a:solidFill>
                <a:latin typeface="Do Hyeon"/>
                <a:ea typeface="KoPub돋움체 Bold" panose="02020603020101020101" pitchFamily="18" charset="-127"/>
                <a:cs typeface="Malgun Gothic"/>
                <a:sym typeface="Malgun Gothic"/>
              </a:rPr>
              <a:t>판매가능표 수량결정</a:t>
            </a:r>
            <a:endParaRPr sz="1200" b="1" i="0" u="none" strike="noStrike" cap="none" dirty="0">
              <a:solidFill>
                <a:srgbClr val="004D86"/>
              </a:solidFill>
              <a:latin typeface="Do Hyeon"/>
              <a:ea typeface="KoPub돋움체 Bold" panose="02020603020101020101" pitchFamily="18" charset="-127"/>
              <a:cs typeface="Malgun Gothic"/>
              <a:sym typeface="Malgun Gothic"/>
            </a:endParaRPr>
          </a:p>
        </p:txBody>
      </p:sp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D021F207-CD78-454F-B7A0-92E2CF74D6EC}"/>
              </a:ext>
            </a:extLst>
          </p:cNvPr>
          <p:cNvCxnSpPr>
            <a:cxnSpLocks/>
            <a:stCxn id="300" idx="3"/>
            <a:endCxn id="301" idx="1"/>
          </p:cNvCxnSpPr>
          <p:nvPr/>
        </p:nvCxnSpPr>
        <p:spPr>
          <a:xfrm flipV="1">
            <a:off x="3492766" y="3574858"/>
            <a:ext cx="788093" cy="314"/>
          </a:xfrm>
          <a:prstGeom prst="straightConnector1">
            <a:avLst/>
          </a:prstGeom>
          <a:ln>
            <a:solidFill>
              <a:srgbClr val="004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5AB78A42-0B5E-4ECE-A5F6-C58A15AF2939}"/>
              </a:ext>
            </a:extLst>
          </p:cNvPr>
          <p:cNvGrpSpPr/>
          <p:nvPr/>
        </p:nvGrpSpPr>
        <p:grpSpPr>
          <a:xfrm>
            <a:off x="3988974" y="2259313"/>
            <a:ext cx="203671" cy="1315544"/>
            <a:chOff x="3964307" y="2107759"/>
            <a:chExt cx="203671" cy="1315544"/>
          </a:xfrm>
        </p:grpSpPr>
        <p:cxnSp>
          <p:nvCxnSpPr>
            <p:cNvPr id="319" name="직선 연결선 318">
              <a:extLst>
                <a:ext uri="{FF2B5EF4-FFF2-40B4-BE49-F238E27FC236}">
                  <a16:creationId xmlns:a16="http://schemas.microsoft.com/office/drawing/2014/main" id="{9E9AA452-6DD6-4809-988C-3ACE71330F0E}"/>
                </a:ext>
              </a:extLst>
            </p:cNvPr>
            <p:cNvCxnSpPr>
              <a:cxnSpLocks/>
            </p:cNvCxnSpPr>
            <p:nvPr/>
          </p:nvCxnSpPr>
          <p:spPr>
            <a:xfrm>
              <a:off x="3964307" y="2107759"/>
              <a:ext cx="0" cy="1315544"/>
            </a:xfrm>
            <a:prstGeom prst="line">
              <a:avLst/>
            </a:prstGeom>
            <a:ln>
              <a:solidFill>
                <a:srgbClr val="004D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화살표 연결선 319">
              <a:extLst>
                <a:ext uri="{FF2B5EF4-FFF2-40B4-BE49-F238E27FC236}">
                  <a16:creationId xmlns:a16="http://schemas.microsoft.com/office/drawing/2014/main" id="{E3F6F91A-5C51-4DAD-B288-BEAC74B49774}"/>
                </a:ext>
              </a:extLst>
            </p:cNvPr>
            <p:cNvCxnSpPr>
              <a:cxnSpLocks/>
            </p:cNvCxnSpPr>
            <p:nvPr/>
          </p:nvCxnSpPr>
          <p:spPr>
            <a:xfrm>
              <a:off x="3964307" y="2107759"/>
              <a:ext cx="203671" cy="1"/>
            </a:xfrm>
            <a:prstGeom prst="straightConnector1">
              <a:avLst/>
            </a:prstGeom>
            <a:ln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B8CDED67-0664-4650-A030-6D11D6AA66CA}"/>
              </a:ext>
            </a:extLst>
          </p:cNvPr>
          <p:cNvCxnSpPr>
            <a:stCxn id="303" idx="3"/>
            <a:endCxn id="312" idx="1"/>
          </p:cNvCxnSpPr>
          <p:nvPr/>
        </p:nvCxnSpPr>
        <p:spPr>
          <a:xfrm flipV="1">
            <a:off x="5095109" y="4911834"/>
            <a:ext cx="729695" cy="11103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96F5D52C-AF67-493D-8C51-8D4081946534}"/>
              </a:ext>
            </a:extLst>
          </p:cNvPr>
          <p:cNvCxnSpPr>
            <a:stCxn id="301" idx="3"/>
            <a:endCxn id="308" idx="1"/>
          </p:cNvCxnSpPr>
          <p:nvPr/>
        </p:nvCxnSpPr>
        <p:spPr>
          <a:xfrm flipV="1">
            <a:off x="5095110" y="3565989"/>
            <a:ext cx="806277" cy="8869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B5040D3B-DDD3-48F4-81DA-7D67ABF28349}"/>
              </a:ext>
            </a:extLst>
          </p:cNvPr>
          <p:cNvCxnSpPr>
            <a:stCxn id="302" idx="3"/>
            <a:endCxn id="304" idx="1"/>
          </p:cNvCxnSpPr>
          <p:nvPr/>
        </p:nvCxnSpPr>
        <p:spPr>
          <a:xfrm>
            <a:off x="5095110" y="2229012"/>
            <a:ext cx="793159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C449B9F4-D765-4993-A08A-65FEEBF219BE}"/>
              </a:ext>
            </a:extLst>
          </p:cNvPr>
          <p:cNvCxnSpPr>
            <a:stCxn id="304" idx="3"/>
            <a:endCxn id="305" idx="1"/>
          </p:cNvCxnSpPr>
          <p:nvPr/>
        </p:nvCxnSpPr>
        <p:spPr>
          <a:xfrm>
            <a:off x="6834517" y="2229012"/>
            <a:ext cx="65247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F6EFF0FD-5694-4A10-BD18-785009CEAD25}"/>
              </a:ext>
            </a:extLst>
          </p:cNvPr>
          <p:cNvCxnSpPr>
            <a:stCxn id="308" idx="3"/>
            <a:endCxn id="309" idx="1"/>
          </p:cNvCxnSpPr>
          <p:nvPr/>
        </p:nvCxnSpPr>
        <p:spPr>
          <a:xfrm>
            <a:off x="6847635" y="3565989"/>
            <a:ext cx="65247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05AF6BA9-2938-4BE8-8248-971F255C76CD}"/>
              </a:ext>
            </a:extLst>
          </p:cNvPr>
          <p:cNvCxnSpPr>
            <a:stCxn id="312" idx="3"/>
            <a:endCxn id="313" idx="1"/>
          </p:cNvCxnSpPr>
          <p:nvPr/>
        </p:nvCxnSpPr>
        <p:spPr>
          <a:xfrm flipV="1">
            <a:off x="6771052" y="4901652"/>
            <a:ext cx="715935" cy="1018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07843E39-F279-44BD-A44E-FB58508ADD73}"/>
              </a:ext>
            </a:extLst>
          </p:cNvPr>
          <p:cNvCxnSpPr>
            <a:stCxn id="313" idx="3"/>
            <a:endCxn id="314" idx="1"/>
          </p:cNvCxnSpPr>
          <p:nvPr/>
        </p:nvCxnSpPr>
        <p:spPr>
          <a:xfrm>
            <a:off x="8433235" y="4901652"/>
            <a:ext cx="65247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279C0AFE-F4E2-4D8D-862E-F954D48BFB90}"/>
              </a:ext>
            </a:extLst>
          </p:cNvPr>
          <p:cNvCxnSpPr>
            <a:stCxn id="305" idx="3"/>
            <a:endCxn id="306" idx="1"/>
          </p:cNvCxnSpPr>
          <p:nvPr/>
        </p:nvCxnSpPr>
        <p:spPr>
          <a:xfrm>
            <a:off x="8433235" y="2229012"/>
            <a:ext cx="65247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>
            <a:extLst>
              <a:ext uri="{FF2B5EF4-FFF2-40B4-BE49-F238E27FC236}">
                <a16:creationId xmlns:a16="http://schemas.microsoft.com/office/drawing/2014/main" id="{BC73390F-5DD5-4810-9718-EA94DE72511E}"/>
              </a:ext>
            </a:extLst>
          </p:cNvPr>
          <p:cNvCxnSpPr>
            <a:stCxn id="309" idx="3"/>
            <a:endCxn id="310" idx="1"/>
          </p:cNvCxnSpPr>
          <p:nvPr/>
        </p:nvCxnSpPr>
        <p:spPr>
          <a:xfrm>
            <a:off x="8446353" y="3565989"/>
            <a:ext cx="652470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C4007F0C-12EE-4863-869A-5B80C7B725FC}"/>
              </a:ext>
            </a:extLst>
          </p:cNvPr>
          <p:cNvCxnSpPr>
            <a:stCxn id="306" idx="3"/>
            <a:endCxn id="307" idx="1"/>
          </p:cNvCxnSpPr>
          <p:nvPr/>
        </p:nvCxnSpPr>
        <p:spPr>
          <a:xfrm>
            <a:off x="10031953" y="2229012"/>
            <a:ext cx="653582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>
            <a:extLst>
              <a:ext uri="{FF2B5EF4-FFF2-40B4-BE49-F238E27FC236}">
                <a16:creationId xmlns:a16="http://schemas.microsoft.com/office/drawing/2014/main" id="{2B7799B6-D1BE-47B5-8E2C-ED69092C0B8D}"/>
              </a:ext>
            </a:extLst>
          </p:cNvPr>
          <p:cNvCxnSpPr>
            <a:stCxn id="310" idx="3"/>
            <a:endCxn id="311" idx="1"/>
          </p:cNvCxnSpPr>
          <p:nvPr/>
        </p:nvCxnSpPr>
        <p:spPr>
          <a:xfrm>
            <a:off x="10045071" y="3565989"/>
            <a:ext cx="649876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>
            <a:extLst>
              <a:ext uri="{FF2B5EF4-FFF2-40B4-BE49-F238E27FC236}">
                <a16:creationId xmlns:a16="http://schemas.microsoft.com/office/drawing/2014/main" id="{A5EBB2D2-8F81-425B-9C7A-E662B758FAA6}"/>
              </a:ext>
            </a:extLst>
          </p:cNvPr>
          <p:cNvCxnSpPr>
            <a:stCxn id="314" idx="3"/>
            <a:endCxn id="315" idx="1"/>
          </p:cNvCxnSpPr>
          <p:nvPr/>
        </p:nvCxnSpPr>
        <p:spPr>
          <a:xfrm>
            <a:off x="10031953" y="4901652"/>
            <a:ext cx="673408" cy="0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63341D95-968A-4A34-AF4C-F87B5C5F12AD}"/>
              </a:ext>
            </a:extLst>
          </p:cNvPr>
          <p:cNvCxnSpPr>
            <a:cxnSpLocks/>
            <a:stCxn id="316" idx="0"/>
            <a:endCxn id="315" idx="2"/>
          </p:cNvCxnSpPr>
          <p:nvPr/>
        </p:nvCxnSpPr>
        <p:spPr>
          <a:xfrm flipV="1">
            <a:off x="11158659" y="5248633"/>
            <a:ext cx="19826" cy="517382"/>
          </a:xfrm>
          <a:prstGeom prst="line">
            <a:avLst/>
          </a:prstGeom>
          <a:ln>
            <a:solidFill>
              <a:srgbClr val="004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>
            <a:extLst>
              <a:ext uri="{FF2B5EF4-FFF2-40B4-BE49-F238E27FC236}">
                <a16:creationId xmlns:a16="http://schemas.microsoft.com/office/drawing/2014/main" id="{74F3498F-5BAD-464A-A505-44E4CED992D4}"/>
              </a:ext>
            </a:extLst>
          </p:cNvPr>
          <p:cNvSpPr txBox="1"/>
          <p:nvPr/>
        </p:nvSpPr>
        <p:spPr>
          <a:xfrm>
            <a:off x="1008432" y="11734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Do Hyeon"/>
                <a:ea typeface="KoPub돋움체 Bold" panose="00000800000000000000" pitchFamily="2" charset="-127"/>
              </a:rPr>
              <a:t>관리자</a:t>
            </a:r>
          </a:p>
        </p:txBody>
      </p:sp>
      <p:grpSp>
        <p:nvGrpSpPr>
          <p:cNvPr id="335" name="그룹 334">
            <a:extLst>
              <a:ext uri="{FF2B5EF4-FFF2-40B4-BE49-F238E27FC236}">
                <a16:creationId xmlns:a16="http://schemas.microsoft.com/office/drawing/2014/main" id="{1FFDA537-7C76-4B1E-84EB-A88F3B124B7E}"/>
              </a:ext>
            </a:extLst>
          </p:cNvPr>
          <p:cNvGrpSpPr/>
          <p:nvPr/>
        </p:nvGrpSpPr>
        <p:grpSpPr>
          <a:xfrm>
            <a:off x="3985624" y="3574857"/>
            <a:ext cx="203671" cy="1434018"/>
            <a:chOff x="3960957" y="3423303"/>
            <a:chExt cx="203671" cy="1434018"/>
          </a:xfrm>
        </p:grpSpPr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6D242193-F432-4334-A191-7E5BD0522781}"/>
                </a:ext>
              </a:extLst>
            </p:cNvPr>
            <p:cNvCxnSpPr>
              <a:cxnSpLocks/>
            </p:cNvCxnSpPr>
            <p:nvPr/>
          </p:nvCxnSpPr>
          <p:spPr>
            <a:xfrm>
              <a:off x="3960957" y="4856736"/>
              <a:ext cx="203671" cy="1"/>
            </a:xfrm>
            <a:prstGeom prst="straightConnector1">
              <a:avLst/>
            </a:prstGeom>
            <a:ln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>
              <a:extLst>
                <a:ext uri="{FF2B5EF4-FFF2-40B4-BE49-F238E27FC236}">
                  <a16:creationId xmlns:a16="http://schemas.microsoft.com/office/drawing/2014/main" id="{C9C52579-1A41-434B-9039-FCC705E4E7A7}"/>
                </a:ext>
              </a:extLst>
            </p:cNvPr>
            <p:cNvCxnSpPr>
              <a:cxnSpLocks/>
            </p:cNvCxnSpPr>
            <p:nvPr/>
          </p:nvCxnSpPr>
          <p:spPr>
            <a:xfrm>
              <a:off x="3960957" y="3423303"/>
              <a:ext cx="0" cy="1434018"/>
            </a:xfrm>
            <a:prstGeom prst="line">
              <a:avLst/>
            </a:prstGeom>
            <a:ln>
              <a:solidFill>
                <a:srgbClr val="004D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" name="Google Shape;321;p33">
            <a:extLst>
              <a:ext uri="{FF2B5EF4-FFF2-40B4-BE49-F238E27FC236}">
                <a16:creationId xmlns:a16="http://schemas.microsoft.com/office/drawing/2014/main" id="{4402B038-623A-429F-859C-B090D5CD9ADE}"/>
              </a:ext>
            </a:extLst>
          </p:cNvPr>
          <p:cNvSpPr txBox="1"/>
          <p:nvPr/>
        </p:nvSpPr>
        <p:spPr>
          <a:xfrm>
            <a:off x="732583" y="274017"/>
            <a:ext cx="2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sz="2000" b="1" dirty="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사이트 맵</a:t>
            </a:r>
            <a:endParaRPr sz="2000" b="1" dirty="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40536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57" grpId="0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93" grpId="0"/>
      <p:bldP spid="293" grpId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2;p36">
            <a:extLst>
              <a:ext uri="{FF2B5EF4-FFF2-40B4-BE49-F238E27FC236}">
                <a16:creationId xmlns:a16="http://schemas.microsoft.com/office/drawing/2014/main" id="{BDBB55A5-B3D8-4733-B297-F9C5824CEB54}"/>
              </a:ext>
            </a:extLst>
          </p:cNvPr>
          <p:cNvSpPr/>
          <p:nvPr/>
        </p:nvSpPr>
        <p:spPr>
          <a:xfrm>
            <a:off x="2472660" y="921730"/>
            <a:ext cx="8193900" cy="5295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83;p36">
            <a:extLst>
              <a:ext uri="{FF2B5EF4-FFF2-40B4-BE49-F238E27FC236}">
                <a16:creationId xmlns:a16="http://schemas.microsoft.com/office/drawing/2014/main" id="{775F5AA9-BEE0-4EA1-9AB3-515380AFD014}"/>
              </a:ext>
            </a:extLst>
          </p:cNvPr>
          <p:cNvSpPr txBox="1"/>
          <p:nvPr/>
        </p:nvSpPr>
        <p:spPr>
          <a:xfrm>
            <a:off x="592978" y="282421"/>
            <a:ext cx="51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적용기술</a:t>
            </a:r>
            <a:endParaRPr sz="2000" b="1" dirty="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" name="Google Shape;385;p36" descr="oracleì ëí ì´ë¯¸ì§ ê²ìê²°ê³¼">
            <a:extLst>
              <a:ext uri="{FF2B5EF4-FFF2-40B4-BE49-F238E27FC236}">
                <a16:creationId xmlns:a16="http://schemas.microsoft.com/office/drawing/2014/main" id="{B4BE6779-4708-4E12-9EB1-A3E14282CC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38910" y="2114641"/>
            <a:ext cx="942275" cy="9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6;p36" descr="toad for oracleì ëí ì´ë¯¸ì§ ê²ìê²°ê³¼">
            <a:extLst>
              <a:ext uri="{FF2B5EF4-FFF2-40B4-BE49-F238E27FC236}">
                <a16:creationId xmlns:a16="http://schemas.microsoft.com/office/drawing/2014/main" id="{FC973EEC-97BA-4FE2-AA59-7F78CCF7BD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48" t="6883" r="7164" b="4753"/>
          <a:stretch/>
        </p:blipFill>
        <p:spPr>
          <a:xfrm>
            <a:off x="3925035" y="2141117"/>
            <a:ext cx="1066175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7;p36" descr="jquery uiì ëí ì´ë¯¸ì§ ê²ìê²°ê³¼">
            <a:extLst>
              <a:ext uri="{FF2B5EF4-FFF2-40B4-BE49-F238E27FC236}">
                <a16:creationId xmlns:a16="http://schemas.microsoft.com/office/drawing/2014/main" id="{2DD58EC4-8706-4593-8734-F5D48D5B59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686" t="7968" r="9389" b="9202"/>
          <a:stretch/>
        </p:blipFill>
        <p:spPr>
          <a:xfrm>
            <a:off x="9032274" y="2597633"/>
            <a:ext cx="642939" cy="68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88;p36" descr="ê´ë ¨ ì´ë¯¸ì§">
            <a:extLst>
              <a:ext uri="{FF2B5EF4-FFF2-40B4-BE49-F238E27FC236}">
                <a16:creationId xmlns:a16="http://schemas.microsoft.com/office/drawing/2014/main" id="{D29114E2-0574-4C8A-BE87-30D0F289FD2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703" r="22931"/>
          <a:stretch/>
        </p:blipFill>
        <p:spPr>
          <a:xfrm>
            <a:off x="9644409" y="1410433"/>
            <a:ext cx="589217" cy="7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89;p36">
            <a:extLst>
              <a:ext uri="{FF2B5EF4-FFF2-40B4-BE49-F238E27FC236}">
                <a16:creationId xmlns:a16="http://schemas.microsoft.com/office/drawing/2014/main" id="{69E76800-6CA8-4C89-85A4-817972ACB93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3720" y="1347719"/>
            <a:ext cx="847351" cy="84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0;p36">
            <a:extLst>
              <a:ext uri="{FF2B5EF4-FFF2-40B4-BE49-F238E27FC236}">
                <a16:creationId xmlns:a16="http://schemas.microsoft.com/office/drawing/2014/main" id="{934B1BCB-053E-4747-AF12-6540C9A451F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81924" y="2503708"/>
            <a:ext cx="795941" cy="795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1;p36">
            <a:extLst>
              <a:ext uri="{FF2B5EF4-FFF2-40B4-BE49-F238E27FC236}">
                <a16:creationId xmlns:a16="http://schemas.microsoft.com/office/drawing/2014/main" id="{2AE944A5-3F4E-4C52-93C1-99CCDF1D6A4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1689" r="12747"/>
          <a:stretch/>
        </p:blipFill>
        <p:spPr>
          <a:xfrm>
            <a:off x="8785171" y="1410433"/>
            <a:ext cx="617183" cy="8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2;p36">
            <a:extLst>
              <a:ext uri="{FF2B5EF4-FFF2-40B4-BE49-F238E27FC236}">
                <a16:creationId xmlns:a16="http://schemas.microsoft.com/office/drawing/2014/main" id="{9CA45A8B-23AD-434A-A763-03F31F8DE93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1409" r="9738"/>
          <a:stretch/>
        </p:blipFill>
        <p:spPr>
          <a:xfrm>
            <a:off x="7883565" y="1417793"/>
            <a:ext cx="632422" cy="80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3;p36" descr="window 10ì ëí ì´ë¯¸ì§ ê²ìê²°ê³¼">
            <a:extLst>
              <a:ext uri="{FF2B5EF4-FFF2-40B4-BE49-F238E27FC236}">
                <a16:creationId xmlns:a16="http://schemas.microsoft.com/office/drawing/2014/main" id="{22DCE678-0653-4342-8EB8-37866C2337D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r="81205" b="-2753"/>
          <a:stretch/>
        </p:blipFill>
        <p:spPr>
          <a:xfrm>
            <a:off x="2838910" y="1176054"/>
            <a:ext cx="727600" cy="6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4;p36" descr="springì ëí ì´ë¯¸ì§ ê²ìê²°ê³¼">
            <a:extLst>
              <a:ext uri="{FF2B5EF4-FFF2-40B4-BE49-F238E27FC236}">
                <a16:creationId xmlns:a16="http://schemas.microsoft.com/office/drawing/2014/main" id="{F0799A3E-FB56-400E-A024-B90F4ED6CD5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2367" t="16836" r="21233" b="19023"/>
          <a:stretch/>
        </p:blipFill>
        <p:spPr>
          <a:xfrm>
            <a:off x="5433150" y="2426102"/>
            <a:ext cx="1744300" cy="136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95;p36">
            <a:extLst>
              <a:ext uri="{FF2B5EF4-FFF2-40B4-BE49-F238E27FC236}">
                <a16:creationId xmlns:a16="http://schemas.microsoft.com/office/drawing/2014/main" id="{2E2A7011-3137-4034-85E2-AB39270DB37D}"/>
              </a:ext>
            </a:extLst>
          </p:cNvPr>
          <p:cNvCxnSpPr/>
          <p:nvPr/>
        </p:nvCxnSpPr>
        <p:spPr>
          <a:xfrm>
            <a:off x="5149132" y="1335571"/>
            <a:ext cx="0" cy="4468200"/>
          </a:xfrm>
          <a:prstGeom prst="straightConnector1">
            <a:avLst/>
          </a:prstGeom>
          <a:noFill/>
          <a:ln w="9525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396;p36">
            <a:extLst>
              <a:ext uri="{FF2B5EF4-FFF2-40B4-BE49-F238E27FC236}">
                <a16:creationId xmlns:a16="http://schemas.microsoft.com/office/drawing/2014/main" id="{23DAFE67-3E43-424B-8A1E-7FE9B4F9E6C2}"/>
              </a:ext>
            </a:extLst>
          </p:cNvPr>
          <p:cNvCxnSpPr/>
          <p:nvPr/>
        </p:nvCxnSpPr>
        <p:spPr>
          <a:xfrm>
            <a:off x="7527514" y="1335571"/>
            <a:ext cx="0" cy="4468200"/>
          </a:xfrm>
          <a:prstGeom prst="straightConnector1">
            <a:avLst/>
          </a:prstGeom>
          <a:noFill/>
          <a:ln w="9525" cap="flat" cmpd="sng">
            <a:solidFill>
              <a:srgbClr val="1C8C8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397;p36" descr="mybatisì ëí ì´ë¯¸ì§ ê²ìê²°ê³¼">
            <a:extLst>
              <a:ext uri="{FF2B5EF4-FFF2-40B4-BE49-F238E27FC236}">
                <a16:creationId xmlns:a16="http://schemas.microsoft.com/office/drawing/2014/main" id="{7CA3D99A-1059-4071-A321-CD7A4BD5676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1622" r="17030" b="15923"/>
          <a:stretch/>
        </p:blipFill>
        <p:spPr>
          <a:xfrm>
            <a:off x="5639534" y="4022809"/>
            <a:ext cx="1328300" cy="13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98;p36" descr="ê´ë ¨ ì´ë¯¸ì§">
            <a:extLst>
              <a:ext uri="{FF2B5EF4-FFF2-40B4-BE49-F238E27FC236}">
                <a16:creationId xmlns:a16="http://schemas.microsoft.com/office/drawing/2014/main" id="{F7EC557D-D43B-481E-862B-8C0B25B6BEFC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27287" t="15417" r="20348" b="13600"/>
          <a:stretch/>
        </p:blipFill>
        <p:spPr>
          <a:xfrm>
            <a:off x="2775087" y="4255717"/>
            <a:ext cx="1237409" cy="125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99;p36">
            <a:extLst>
              <a:ext uri="{FF2B5EF4-FFF2-40B4-BE49-F238E27FC236}">
                <a16:creationId xmlns:a16="http://schemas.microsoft.com/office/drawing/2014/main" id="{33F87FD0-E8B8-4EE4-AD3B-4C2F3F46065F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511665" y="1176054"/>
            <a:ext cx="631496" cy="121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3;p36" descr="ê¹íë¸ì ëí ì´ë¯¸ì§ ê²ìê²°ê³¼">
            <a:extLst>
              <a:ext uri="{FF2B5EF4-FFF2-40B4-BE49-F238E27FC236}">
                <a16:creationId xmlns:a16="http://schemas.microsoft.com/office/drawing/2014/main" id="{DB05F2D0-2E49-4750-9089-7651CD5A34E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5203" t="5238" r="24469" b="4435"/>
          <a:stretch/>
        </p:blipFill>
        <p:spPr>
          <a:xfrm>
            <a:off x="8658940" y="4783661"/>
            <a:ext cx="727606" cy="87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6;p36">
            <a:extLst>
              <a:ext uri="{FF2B5EF4-FFF2-40B4-BE49-F238E27FC236}">
                <a16:creationId xmlns:a16="http://schemas.microsoft.com/office/drawing/2014/main" id="{A1CAC5D9-5158-4130-95C7-503BDFA31D9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38910" y="3245654"/>
            <a:ext cx="1482225" cy="8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07;p36">
            <a:extLst>
              <a:ext uri="{FF2B5EF4-FFF2-40B4-BE49-F238E27FC236}">
                <a16:creationId xmlns:a16="http://schemas.microsoft.com/office/drawing/2014/main" id="{A230E7B8-4777-4ECD-BEE6-1674B4DB497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89655" y="3478159"/>
            <a:ext cx="1066176" cy="821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21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B23A8C-F6C1-4766-8FC9-21BE5098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29" y="1295937"/>
            <a:ext cx="8659448" cy="47762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16F53F-03BD-4474-AA40-4E29DBE3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30" y="1300448"/>
            <a:ext cx="8659448" cy="47717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EDFC5-8EA9-4F8E-9F21-EB900CAFD913}"/>
              </a:ext>
            </a:extLst>
          </p:cNvPr>
          <p:cNvSpPr/>
          <p:nvPr/>
        </p:nvSpPr>
        <p:spPr>
          <a:xfrm>
            <a:off x="3798277" y="1735015"/>
            <a:ext cx="7143261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6DB42E-8156-4565-AD3B-62C17AE1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277" y="3300726"/>
            <a:ext cx="7143261" cy="25572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28BD83-257C-427B-B09F-8C1B54486BEC}"/>
              </a:ext>
            </a:extLst>
          </p:cNvPr>
          <p:cNvSpPr txBox="1"/>
          <p:nvPr/>
        </p:nvSpPr>
        <p:spPr>
          <a:xfrm>
            <a:off x="7555082" y="3485661"/>
            <a:ext cx="347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검색결과가 없을 시 </a:t>
            </a:r>
            <a:r>
              <a:rPr lang="en-US" altLang="ko-KR" dirty="0"/>
              <a:t>ajax error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r>
              <a:rPr lang="ko-KR" altLang="en-US" dirty="0"/>
              <a:t>검색결과가 없다는 것을 보여줌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8BD4B6-DB56-4375-8580-959A826D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028" y="1283753"/>
            <a:ext cx="8659450" cy="47832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2356CE-A5BA-4CA4-9519-46AB6B715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411" y="1300448"/>
            <a:ext cx="4236741" cy="472871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782883-4889-4731-8D64-2CC53B8924F0}"/>
              </a:ext>
            </a:extLst>
          </p:cNvPr>
          <p:cNvSpPr txBox="1"/>
          <p:nvPr/>
        </p:nvSpPr>
        <p:spPr>
          <a:xfrm>
            <a:off x="6497236" y="3469569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반환결과 </a:t>
            </a:r>
            <a:r>
              <a:rPr lang="en-US" altLang="ko-KR" dirty="0"/>
              <a:t>xml</a:t>
            </a:r>
            <a:r>
              <a:rPr lang="ko-KR" altLang="en-US" dirty="0"/>
              <a:t>형식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A324E98-7A16-4936-931B-F7F6AF145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027" y="1266442"/>
            <a:ext cx="6627566" cy="48005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2269D0-C772-47CF-82D5-53F408CF1826}"/>
              </a:ext>
            </a:extLst>
          </p:cNvPr>
          <p:cNvSpPr txBox="1"/>
          <p:nvPr/>
        </p:nvSpPr>
        <p:spPr>
          <a:xfrm>
            <a:off x="6025662" y="2641600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xml</a:t>
            </a:r>
            <a:r>
              <a:rPr lang="ko-KR" altLang="en-US" dirty="0"/>
              <a:t>을 </a:t>
            </a:r>
            <a:r>
              <a:rPr lang="en-US" altLang="ko-KR" dirty="0"/>
              <a:t>json</a:t>
            </a:r>
            <a:r>
              <a:rPr lang="ko-KR" altLang="en-US" dirty="0"/>
              <a:t>으로 </a:t>
            </a:r>
            <a:r>
              <a:rPr lang="en-US" altLang="ko-KR" dirty="0"/>
              <a:t>parsing</a:t>
            </a:r>
            <a:r>
              <a:rPr lang="ko-KR" altLang="en-US" dirty="0"/>
              <a:t> 후</a:t>
            </a:r>
            <a:endParaRPr lang="en-US" altLang="ko-KR" dirty="0"/>
          </a:p>
          <a:p>
            <a:r>
              <a:rPr lang="ko-KR" altLang="en-US" dirty="0"/>
              <a:t> 결과값과 같은 </a:t>
            </a:r>
            <a:r>
              <a:rPr lang="en-US" altLang="ko-KR" dirty="0" err="1"/>
              <a:t>vo</a:t>
            </a:r>
            <a:r>
              <a:rPr lang="ko-KR" altLang="en-US" dirty="0"/>
              <a:t>로 변환하여</a:t>
            </a:r>
            <a:endParaRPr lang="en-US" altLang="ko-KR" dirty="0"/>
          </a:p>
          <a:p>
            <a:r>
              <a:rPr lang="en-US" altLang="ko-KR" dirty="0"/>
              <a:t>List</a:t>
            </a:r>
            <a:r>
              <a:rPr lang="ko-KR" altLang="en-US" dirty="0"/>
              <a:t>에 담아서 반환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ECC5F5-6904-4DB7-A08C-D0247E03C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026" y="1261260"/>
            <a:ext cx="5580189" cy="48031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79241-B400-4CD7-81EB-0E3FD621A316}"/>
              </a:ext>
            </a:extLst>
          </p:cNvPr>
          <p:cNvSpPr txBox="1"/>
          <p:nvPr/>
        </p:nvSpPr>
        <p:spPr>
          <a:xfrm>
            <a:off x="6119042" y="3777346"/>
            <a:ext cx="172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Paging</a:t>
            </a:r>
            <a:r>
              <a:rPr lang="ko-KR" altLang="en-US" dirty="0"/>
              <a:t>을 위한</a:t>
            </a:r>
            <a:endParaRPr lang="en-US" altLang="ko-KR" dirty="0"/>
          </a:p>
          <a:p>
            <a:r>
              <a:rPr lang="ko-KR" altLang="en-US" dirty="0"/>
              <a:t>해당 검색조건의 </a:t>
            </a:r>
            <a:endParaRPr lang="en-US" altLang="ko-KR" dirty="0"/>
          </a:p>
          <a:p>
            <a:r>
              <a:rPr lang="ko-KR" altLang="en-US" dirty="0"/>
              <a:t>총 페이지수를 새는</a:t>
            </a:r>
            <a:endParaRPr lang="en-US" altLang="ko-KR" dirty="0"/>
          </a:p>
          <a:p>
            <a:r>
              <a:rPr lang="ko-KR" altLang="en-US" dirty="0"/>
              <a:t>메서드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482A33-4225-43D9-9716-3E34E13DFECF}"/>
              </a:ext>
            </a:extLst>
          </p:cNvPr>
          <p:cNvSpPr/>
          <p:nvPr/>
        </p:nvSpPr>
        <p:spPr>
          <a:xfrm>
            <a:off x="3798276" y="2091350"/>
            <a:ext cx="7143261" cy="2797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8911D5-504B-408B-8CDD-AD1ECD01AF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224" y="1247055"/>
            <a:ext cx="4055342" cy="4832112"/>
          </a:xfrm>
          <a:prstGeom prst="rect">
            <a:avLst/>
          </a:prstGeom>
        </p:spPr>
      </p:pic>
      <p:sp>
        <p:nvSpPr>
          <p:cNvPr id="34" name="Google Shape;321;p33">
            <a:extLst>
              <a:ext uri="{FF2B5EF4-FFF2-40B4-BE49-F238E27FC236}">
                <a16:creationId xmlns:a16="http://schemas.microsoft.com/office/drawing/2014/main" id="{5703BA5B-9FEA-4F80-8857-95D649821B0D}"/>
              </a:ext>
            </a:extLst>
          </p:cNvPr>
          <p:cNvSpPr txBox="1"/>
          <p:nvPr/>
        </p:nvSpPr>
        <p:spPr>
          <a:xfrm>
            <a:off x="732583" y="274017"/>
            <a:ext cx="317851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KOPIS </a:t>
            </a:r>
            <a:r>
              <a:rPr lang="ko-KR" altLang="en-US" sz="2000" b="1" dirty="0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공연정보</a:t>
            </a:r>
            <a:r>
              <a:rPr lang="en-US" sz="2000" b="1" dirty="0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 OPEN API</a:t>
            </a:r>
            <a:endParaRPr sz="2000" b="1" dirty="0">
              <a:solidFill>
                <a:schemeClr val="bg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24525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/>
      <p:bldP spid="17" grpId="1"/>
      <p:bldP spid="22" grpId="0"/>
      <p:bldP spid="22" grpId="1"/>
      <p:bldP spid="25" grpId="0"/>
      <p:bldP spid="25" grpId="1"/>
      <p:bldP spid="28" grpId="0"/>
      <p:bldP spid="28" grpId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469C17-864C-47B7-B5BC-3C9CA99E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06" y="1360721"/>
            <a:ext cx="8211663" cy="45273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8B063F-7D45-45DB-B4C2-2C51D69999A5}"/>
              </a:ext>
            </a:extLst>
          </p:cNvPr>
          <p:cNvSpPr/>
          <p:nvPr/>
        </p:nvSpPr>
        <p:spPr>
          <a:xfrm>
            <a:off x="4189046" y="2912408"/>
            <a:ext cx="164124" cy="198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40AE9-38E7-4842-A6AE-01EF55FBE6E6}"/>
              </a:ext>
            </a:extLst>
          </p:cNvPr>
          <p:cNvSpPr txBox="1"/>
          <p:nvPr/>
        </p:nvSpPr>
        <p:spPr>
          <a:xfrm>
            <a:off x="4189046" y="31212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B83950-A244-4A61-B2AA-70F451B5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21" y="2101657"/>
            <a:ext cx="2589873" cy="29590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12804A-ECA3-41B3-81C1-E6EEEAC78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8" y="2119521"/>
            <a:ext cx="2589916" cy="29590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EA83CD-BC1A-48A6-AAA1-0F300FDE791C}"/>
              </a:ext>
            </a:extLst>
          </p:cNvPr>
          <p:cNvSpPr/>
          <p:nvPr/>
        </p:nvSpPr>
        <p:spPr>
          <a:xfrm>
            <a:off x="5447278" y="2899242"/>
            <a:ext cx="648722" cy="224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2359F-12B0-4B46-9F43-A41C4BF038F3}"/>
              </a:ext>
            </a:extLst>
          </p:cNvPr>
          <p:cNvSpPr txBox="1"/>
          <p:nvPr/>
        </p:nvSpPr>
        <p:spPr>
          <a:xfrm>
            <a:off x="5555023" y="322066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클릭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D5D445-B384-4D4E-85DD-DF98E6BC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737" y="3577285"/>
            <a:ext cx="6982799" cy="21624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214F2AD-9BD7-45BF-B310-5A5E0F430E04}"/>
              </a:ext>
            </a:extLst>
          </p:cNvPr>
          <p:cNvCxnSpPr/>
          <p:nvPr/>
        </p:nvCxnSpPr>
        <p:spPr>
          <a:xfrm>
            <a:off x="6096000" y="3134387"/>
            <a:ext cx="187569" cy="3915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94D0E2-9743-4E9C-8977-76E5F1886A90}"/>
              </a:ext>
            </a:extLst>
          </p:cNvPr>
          <p:cNvSpPr txBox="1"/>
          <p:nvPr/>
        </p:nvSpPr>
        <p:spPr>
          <a:xfrm>
            <a:off x="7651866" y="3679606"/>
            <a:ext cx="219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Controller</a:t>
            </a:r>
            <a:r>
              <a:rPr lang="ko-KR" altLang="en-US" sz="1200" dirty="0"/>
              <a:t>에서 </a:t>
            </a:r>
            <a:r>
              <a:rPr lang="en-US" altLang="ko-KR" sz="1200" dirty="0"/>
              <a:t>upload</a:t>
            </a:r>
            <a:r>
              <a:rPr lang="ko-KR" altLang="en-US" sz="1200" dirty="0"/>
              <a:t>후 </a:t>
            </a:r>
            <a:endParaRPr lang="en-US" altLang="ko-KR" sz="1200" dirty="0"/>
          </a:p>
          <a:p>
            <a:r>
              <a:rPr lang="en-US" altLang="ko-KR" sz="1200" dirty="0"/>
              <a:t>Web Browser</a:t>
            </a:r>
            <a:r>
              <a:rPr lang="ko-KR" altLang="en-US" sz="1200" dirty="0"/>
              <a:t>에 </a:t>
            </a:r>
            <a:r>
              <a:rPr lang="en-US" altLang="ko-KR" sz="1200" dirty="0"/>
              <a:t>json</a:t>
            </a:r>
            <a:r>
              <a:rPr lang="ko-KR" altLang="en-US" sz="1200" dirty="0"/>
              <a:t>형식으로</a:t>
            </a:r>
            <a:endParaRPr lang="en-US" altLang="ko-KR" sz="1200" dirty="0"/>
          </a:p>
          <a:p>
            <a:r>
              <a:rPr lang="ko-KR" altLang="en-US" sz="1200" dirty="0"/>
              <a:t>보내주면 </a:t>
            </a:r>
            <a:r>
              <a:rPr lang="en-US" altLang="ko-KR" sz="1200" dirty="0"/>
              <a:t>ck editor</a:t>
            </a:r>
            <a:r>
              <a:rPr lang="ko-KR" altLang="en-US" sz="1200" dirty="0"/>
              <a:t>가 받아서</a:t>
            </a:r>
            <a:endParaRPr lang="en-US" altLang="ko-KR" sz="1200" dirty="0"/>
          </a:p>
          <a:p>
            <a:r>
              <a:rPr lang="ko-KR" altLang="en-US" sz="1200" dirty="0"/>
              <a:t>업로드한 이미지를 보여줌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649820C-0ACE-4ECC-BE7E-B9910CFEC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867" y="2453392"/>
            <a:ext cx="2853949" cy="225441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FB7A18-056E-4A1B-A7A3-317D5E80F126}"/>
              </a:ext>
            </a:extLst>
          </p:cNvPr>
          <p:cNvSpPr/>
          <p:nvPr/>
        </p:nvSpPr>
        <p:spPr>
          <a:xfrm>
            <a:off x="3792866" y="2453392"/>
            <a:ext cx="2853949" cy="2254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5D32D-5063-430B-8BA5-7F467798E755}"/>
              </a:ext>
            </a:extLst>
          </p:cNvPr>
          <p:cNvSpPr txBox="1"/>
          <p:nvPr/>
        </p:nvSpPr>
        <p:spPr>
          <a:xfrm>
            <a:off x="3846707" y="3624384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소스에는 </a:t>
            </a:r>
            <a:r>
              <a:rPr lang="en-US" altLang="ko-KR" dirty="0"/>
              <a:t>HTML</a:t>
            </a:r>
            <a:r>
              <a:rPr lang="ko-KR" altLang="en-US" dirty="0"/>
              <a:t>형식으로 </a:t>
            </a:r>
            <a:r>
              <a:rPr lang="ko-KR" altLang="en-US" dirty="0" err="1"/>
              <a:t>찍혀짐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19B350-DDDF-44E1-B460-D9B9DE4B0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499" y="1360721"/>
            <a:ext cx="8240470" cy="453225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A94B3F-37EE-43C7-A59F-EA84E35F463F}"/>
              </a:ext>
            </a:extLst>
          </p:cNvPr>
          <p:cNvSpPr/>
          <p:nvPr/>
        </p:nvSpPr>
        <p:spPr>
          <a:xfrm>
            <a:off x="5219839" y="4707801"/>
            <a:ext cx="673967" cy="366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14E491-92E9-47F5-BD0B-D46D10A30E70}"/>
              </a:ext>
            </a:extLst>
          </p:cNvPr>
          <p:cNvSpPr txBox="1"/>
          <p:nvPr/>
        </p:nvSpPr>
        <p:spPr>
          <a:xfrm>
            <a:off x="4732785" y="5189502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클릭시</a:t>
            </a:r>
            <a:r>
              <a:rPr lang="ko-KR" altLang="en-US" dirty="0"/>
              <a:t> 미리보기 구현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0F5EDA9-EFA1-4F90-9375-286371D526D8}"/>
              </a:ext>
            </a:extLst>
          </p:cNvPr>
          <p:cNvCxnSpPr>
            <a:stCxn id="26" idx="3"/>
          </p:cNvCxnSpPr>
          <p:nvPr/>
        </p:nvCxnSpPr>
        <p:spPr>
          <a:xfrm flipV="1">
            <a:off x="5893806" y="4095104"/>
            <a:ext cx="1367073" cy="7960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6FC7217-D736-4C1E-9620-01A17151123F}"/>
              </a:ext>
            </a:extLst>
          </p:cNvPr>
          <p:cNvSpPr/>
          <p:nvPr/>
        </p:nvSpPr>
        <p:spPr>
          <a:xfrm>
            <a:off x="7260879" y="1990693"/>
            <a:ext cx="2929096" cy="3897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321;p33">
            <a:extLst>
              <a:ext uri="{FF2B5EF4-FFF2-40B4-BE49-F238E27FC236}">
                <a16:creationId xmlns:a16="http://schemas.microsoft.com/office/drawing/2014/main" id="{60085554-09CB-4D01-B569-727908E26A00}"/>
              </a:ext>
            </a:extLst>
          </p:cNvPr>
          <p:cNvSpPr txBox="1"/>
          <p:nvPr/>
        </p:nvSpPr>
        <p:spPr>
          <a:xfrm>
            <a:off x="732583" y="274017"/>
            <a:ext cx="375485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CK Editor </a:t>
            </a:r>
            <a:r>
              <a:rPr lang="ko-KR" altLang="en-US" sz="2000" b="1" dirty="0">
                <a:solidFill>
                  <a:schemeClr val="bg1"/>
                </a:solidFill>
                <a:latin typeface="Do Hyeon"/>
                <a:ea typeface="Do Hyeon"/>
                <a:cs typeface="Do Hyeon"/>
                <a:sym typeface="Do Hyeon"/>
              </a:rPr>
              <a:t>이미지 업로드</a:t>
            </a:r>
            <a:endParaRPr sz="2000" b="1" dirty="0">
              <a:solidFill>
                <a:schemeClr val="bg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  <p:extLst>
      <p:ext uri="{BB962C8B-B14F-4D97-AF65-F5344CB8AC3E}">
        <p14:creationId xmlns:p14="http://schemas.microsoft.com/office/powerpoint/2010/main" val="396690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/>
      <p:bldP spid="12" grpId="1"/>
      <p:bldP spid="18" grpId="0"/>
      <p:bldP spid="18" grpId="1"/>
      <p:bldP spid="22" grpId="0" animBg="1"/>
      <p:bldP spid="23" grpId="0"/>
      <p:bldP spid="26" grpId="0" animBg="1"/>
      <p:bldP spid="27" grpId="0"/>
      <p:bldP spid="3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1063</Words>
  <Application>Microsoft Office PowerPoint</Application>
  <PresentationFormat>와이드스크린</PresentationFormat>
  <Paragraphs>394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Do Hyeon</vt:lpstr>
      <vt:lpstr>Malgun Gothic</vt:lpstr>
      <vt:lpstr>Arial</vt:lpstr>
      <vt:lpstr>Calibri</vt:lpstr>
      <vt:lpstr>Comic Sans MS</vt:lpstr>
      <vt:lpstr>Office 테마</vt:lpstr>
      <vt:lpstr>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김익주</cp:lastModifiedBy>
  <cp:revision>53</cp:revision>
  <dcterms:modified xsi:type="dcterms:W3CDTF">2020-03-01T09:36:08Z</dcterms:modified>
</cp:coreProperties>
</file>